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9" r:id="rId3"/>
    <p:sldId id="370" r:id="rId4"/>
    <p:sldId id="429" r:id="rId5"/>
    <p:sldId id="288" r:id="rId6"/>
    <p:sldId id="394" r:id="rId7"/>
    <p:sldId id="390" r:id="rId8"/>
    <p:sldId id="391" r:id="rId9"/>
    <p:sldId id="392" r:id="rId10"/>
    <p:sldId id="395" r:id="rId11"/>
    <p:sldId id="396" r:id="rId12"/>
    <p:sldId id="397" r:id="rId13"/>
    <p:sldId id="398" r:id="rId14"/>
    <p:sldId id="400" r:id="rId15"/>
    <p:sldId id="404" r:id="rId16"/>
    <p:sldId id="410" r:id="rId17"/>
    <p:sldId id="432" r:id="rId18"/>
    <p:sldId id="411" r:id="rId19"/>
    <p:sldId id="363" r:id="rId20"/>
    <p:sldId id="291" r:id="rId21"/>
    <p:sldId id="292" r:id="rId22"/>
    <p:sldId id="294" r:id="rId23"/>
    <p:sldId id="293" r:id="rId24"/>
    <p:sldId id="297" r:id="rId25"/>
    <p:sldId id="299" r:id="rId26"/>
    <p:sldId id="298" r:id="rId27"/>
    <p:sldId id="300" r:id="rId28"/>
    <p:sldId id="301" r:id="rId29"/>
    <p:sldId id="302" r:id="rId30"/>
    <p:sldId id="303" r:id="rId31"/>
    <p:sldId id="305" r:id="rId32"/>
    <p:sldId id="304" r:id="rId33"/>
    <p:sldId id="306" r:id="rId34"/>
    <p:sldId id="329" r:id="rId35"/>
    <p:sldId id="330" r:id="rId36"/>
    <p:sldId id="331" r:id="rId37"/>
    <p:sldId id="307" r:id="rId38"/>
    <p:sldId id="309" r:id="rId39"/>
    <p:sldId id="310" r:id="rId40"/>
    <p:sldId id="290" r:id="rId41"/>
    <p:sldId id="313" r:id="rId42"/>
    <p:sldId id="314" r:id="rId43"/>
    <p:sldId id="315" r:id="rId44"/>
    <p:sldId id="316" r:id="rId45"/>
    <p:sldId id="317" r:id="rId46"/>
    <p:sldId id="327" r:id="rId47"/>
    <p:sldId id="326" r:id="rId48"/>
    <p:sldId id="319" r:id="rId49"/>
    <p:sldId id="318" r:id="rId50"/>
    <p:sldId id="323" r:id="rId51"/>
    <p:sldId id="324" r:id="rId52"/>
    <p:sldId id="325" r:id="rId53"/>
    <p:sldId id="322" r:id="rId54"/>
    <p:sldId id="320" r:id="rId55"/>
    <p:sldId id="321" r:id="rId56"/>
    <p:sldId id="328" r:id="rId57"/>
    <p:sldId id="332" r:id="rId58"/>
    <p:sldId id="333" r:id="rId59"/>
    <p:sldId id="334" r:id="rId60"/>
    <p:sldId id="335" r:id="rId61"/>
    <p:sldId id="336" r:id="rId62"/>
    <p:sldId id="339" r:id="rId63"/>
    <p:sldId id="340" r:id="rId64"/>
    <p:sldId id="341" r:id="rId65"/>
    <p:sldId id="342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283" r:id="rId74"/>
    <p:sldId id="352" r:id="rId75"/>
    <p:sldId id="355" r:id="rId76"/>
    <p:sldId id="353" r:id="rId77"/>
    <p:sldId id="354" r:id="rId78"/>
    <p:sldId id="356" r:id="rId79"/>
    <p:sldId id="358" r:id="rId80"/>
    <p:sldId id="384" r:id="rId81"/>
    <p:sldId id="385" r:id="rId82"/>
    <p:sldId id="386" r:id="rId83"/>
    <p:sldId id="387" r:id="rId84"/>
    <p:sldId id="388" r:id="rId85"/>
    <p:sldId id="389" r:id="rId86"/>
    <p:sldId id="412" r:id="rId87"/>
    <p:sldId id="406" r:id="rId88"/>
    <p:sldId id="405" r:id="rId89"/>
    <p:sldId id="413" r:id="rId90"/>
    <p:sldId id="414" r:id="rId91"/>
    <p:sldId id="416" r:id="rId92"/>
    <p:sldId id="415" r:id="rId93"/>
    <p:sldId id="418" r:id="rId94"/>
    <p:sldId id="417" r:id="rId95"/>
    <p:sldId id="419" r:id="rId96"/>
    <p:sldId id="422" r:id="rId97"/>
    <p:sldId id="428" r:id="rId98"/>
    <p:sldId id="426" r:id="rId99"/>
    <p:sldId id="427" r:id="rId100"/>
    <p:sldId id="425" r:id="rId101"/>
    <p:sldId id="430" r:id="rId102"/>
    <p:sldId id="431" r:id="rId103"/>
  </p:sldIdLst>
  <p:sldSz cx="12192000" cy="6858000"/>
  <p:notesSz cx="6858000" cy="9144000"/>
  <p:embeddedFontLst>
    <p:embeddedFont>
      <p:font typeface="AppleSDGothicNeoB00" panose="02000503000000000000" pitchFamily="2" charset="-127"/>
      <p:regular r:id="rId104"/>
    </p:embeddedFont>
    <p:embeddedFont>
      <p:font typeface="AppleSDGothicNeoEB00" panose="02000503000000000000" pitchFamily="2" charset="-127"/>
      <p:regular r:id="rId105"/>
    </p:embeddedFont>
    <p:embeddedFont>
      <p:font typeface="AppleSDGothicNeoH00" panose="02000503000000000000" pitchFamily="2" charset="-127"/>
      <p:regular r:id="rId106"/>
    </p:embeddedFont>
    <p:embeddedFont>
      <p:font typeface="AppleSDGothicNeoM00" panose="02000503000000000000" pitchFamily="2" charset="-127"/>
      <p:regular r:id="rId107"/>
    </p:embeddedFont>
    <p:embeddedFont>
      <p:font typeface="맑은 고딕" panose="020B0503020000020004" pitchFamily="50" charset="-127"/>
      <p:regular r:id="rId108"/>
      <p:bold r:id="rId1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C98"/>
    <a:srgbClr val="FFFFFF"/>
    <a:srgbClr val="000000"/>
    <a:srgbClr val="0F6553"/>
    <a:srgbClr val="FF6D6D"/>
    <a:srgbClr val="FF9393"/>
    <a:srgbClr val="FF2121"/>
    <a:srgbClr val="52B781"/>
    <a:srgbClr val="04D6A5"/>
    <a:srgbClr val="F4C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2" autoAdjust="0"/>
    <p:restoredTop sz="96370" autoAdjust="0"/>
  </p:normalViewPr>
  <p:slideViewPr>
    <p:cSldViewPr snapToGrid="0">
      <p:cViewPr>
        <p:scale>
          <a:sx n="66" d="100"/>
          <a:sy n="66" d="100"/>
        </p:scale>
        <p:origin x="112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『SNS</a:t>
            </a:r>
            <a:r>
              <a:rPr lang="ko-KR" altLang="en-US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이용하면서 피로도를 느낀 적이 있다</a:t>
            </a: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』</a:t>
            </a:r>
            <a:endParaRPr lang="ko-KR" altLang="en-US" u="sng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c:rich>
      </c:tx>
      <c:layout>
        <c:manualLayout>
          <c:xMode val="edge"/>
          <c:yMode val="edge"/>
          <c:x val="0.23564837598425201"/>
          <c:y val="2.30320156024584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49-4F3C-A899-84BB7BAC0E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49-4F3C-A899-84BB7BAC0E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49-4F3C-A899-84BB7BAC0E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349-4F3C-A899-84BB7BAC0EEB}"/>
              </c:ext>
            </c:extLst>
          </c:dPt>
          <c:cat>
            <c:strRef>
              <c:f>Sheet1!$A$2:$A$5</c:f>
              <c:strCache>
                <c:ptCount val="2"/>
                <c:pt idx="0">
                  <c:v>그렇다</c:v>
                </c:pt>
                <c:pt idx="1">
                  <c:v>그렇지 않다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69.400000000000006</c:v>
                </c:pt>
                <c:pt idx="1">
                  <c:v>30.6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49-4F3C-A899-84BB7BAC0E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『SNS</a:t>
            </a:r>
            <a:r>
              <a:rPr lang="ko-KR" altLang="en-US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이용하면서 피로도를 느낀 적이 있다</a:t>
            </a: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』</a:t>
            </a:r>
            <a:endParaRPr lang="ko-KR" altLang="en-US" u="sng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c:rich>
      </c:tx>
      <c:layout>
        <c:manualLayout>
          <c:xMode val="edge"/>
          <c:yMode val="edge"/>
          <c:x val="0.23564837598425201"/>
          <c:y val="2.30320156024584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『</a:t>
            </a:r>
            <a:r>
              <a:rPr lang="ko-KR" altLang="en-US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피로를 느끼는 이유는 무엇입니까</a:t>
            </a:r>
            <a:r>
              <a:rPr lang="en-US" altLang="ko-KR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?』</a:t>
            </a:r>
            <a:endParaRPr lang="ko-KR" altLang="en-US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『피로를 느끼는 이유는 무엇입니까?』</c:v>
                </c:pt>
              </c:strCache>
            </c:strRef>
          </c:tx>
          <c:explosion val="26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1FF-4F4A-AE16-133A95B679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1FF-4F4A-AE16-133A95B679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1FF-4F4A-AE16-133A95B679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1FF-4F4A-AE16-133A95B679B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1FF-4F4A-AE16-133A95B679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1FF-4F4A-AE16-133A95B679B2}"/>
              </c:ext>
            </c:extLst>
          </c:dPt>
          <c:cat>
            <c:strRef>
              <c:f>Sheet1!$A$2:$A$7</c:f>
              <c:strCache>
                <c:ptCount val="6"/>
                <c:pt idx="0">
                  <c:v>원하지 않는 내용이 많이 보여서</c:v>
                </c:pt>
                <c:pt idx="1">
                  <c:v>광고, 마케팅이 너무 잦아서</c:v>
                </c:pt>
                <c:pt idx="2">
                  <c:v>일과 사생활의 경계가 모호해져서</c:v>
                </c:pt>
                <c:pt idx="3">
                  <c:v>시간을 많이 소비하게 되서</c:v>
                </c:pt>
                <c:pt idx="4">
                  <c:v>사생활이 노출되서</c:v>
                </c:pt>
                <c:pt idx="5">
                  <c:v>직장상사 및 동료와 연결되는 게 싫어서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27.7</c:v>
                </c:pt>
                <c:pt idx="1">
                  <c:v>26.1</c:v>
                </c:pt>
                <c:pt idx="2">
                  <c:v>15.8</c:v>
                </c:pt>
                <c:pt idx="3">
                  <c:v>14.6</c:v>
                </c:pt>
                <c:pt idx="4">
                  <c:v>8.6</c:v>
                </c:pt>
                <c:pt idx="5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FF-4F4A-AE16-133A95B67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『SNS</a:t>
            </a:r>
            <a:r>
              <a:rPr lang="ko-KR" altLang="en-US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이용하면서 피로도를 느낀 적이 있다</a:t>
            </a:r>
            <a:r>
              <a:rPr lang="en-US" altLang="ko-KR" u="sng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』</a:t>
            </a:r>
            <a:endParaRPr lang="ko-KR" altLang="en-US" u="sng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c:rich>
      </c:tx>
      <c:layout>
        <c:manualLayout>
          <c:xMode val="edge"/>
          <c:yMode val="edge"/>
          <c:x val="0.23564837598425201"/>
          <c:y val="2.30320156024584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CB2F9-4E35-FFF7-8E89-B08BA598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F53DFA-E4F7-2E89-8C4A-39B7CA03E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850F8-7961-07DE-51E4-A16669C4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19756-10B5-120A-821F-EA4A96B3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56FED-2F4D-B781-C30F-9729AC23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0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518CE-AE9B-34D5-C4D6-285CE408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4381B-AA07-4AE5-E50F-A31300AE9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BDA83-EF7A-6BBC-83FA-6E8C0E9D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222D0-E7D4-409C-0DE3-7A514A21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3A25D-72CB-51B6-0C84-41BA419D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6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78DA06-9E70-4635-8D74-0FF1056AF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449DF-88AE-AA32-BDD0-CF75F9415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238D7-87B9-7DA9-AB61-DDF8310F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508A-443E-1ECF-5A91-3FD007F5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B9E6D-B3FE-8F5A-28CA-E76E8A53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8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EA262-6C56-8AE9-EBE7-5EA358A4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24261-CA7A-9B1F-7DE0-EDF96176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69986-51B4-3176-241D-E13163B8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12FE7-774D-E8AE-1044-2C13A3F2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AC901-491A-0F3D-47A3-60C9AF44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5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E44DB-79B8-23F2-ABF5-5B61B584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3924A-358B-E1B4-A355-603588584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538BC-88FD-207E-2D38-BB80677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2D5D2-26BC-4ECA-1595-F043BE1A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AF89B-5754-2060-20C7-32055672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08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37893-8E4D-30A4-99DB-EF47AA94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4E815-C5DF-3C9E-50B7-2FD397F78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593B5-BB16-953A-AF58-52289380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B6551-C5B1-3507-BEF9-40B0B5CE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23613-9470-1BAE-B06D-A8019B17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EDBF5-72BB-22BF-366B-29F305A6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0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15161-1EEF-0586-E416-B2BEF2A1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30A9CE-3AE0-0161-51E3-12C3AF8A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9A8B48-65C5-F603-721E-41892FEFC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C81E30-8DD2-A14D-1269-C388DF6C6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AEAE01-E0EF-3675-A7E3-080485385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B3117-66EC-174E-F02B-AA350505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7BFE0-39D6-F7A3-5A55-8A44124E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11E37D-F50B-9F78-6EEA-638CB340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59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C74C-E965-7E52-C06D-3A7474A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854BB8-A1AE-0F6C-B18B-84A161FE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BE59BC-C5EF-0976-5AC7-58734266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BFACE-163B-E8A1-C8FA-F2A61624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8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277AA2-046D-2C07-11A4-B5F2838E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B383E5-7560-4490-5DBB-3D6BCB00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31EE8-14D8-CCB9-AA02-F570482A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4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9D852-9D8A-EF5E-98E0-241FB785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21546-A0B2-01F9-DA37-B9452286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BBB973-16C0-E0CE-C0D5-AD38AE6E0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5A7698-5052-3321-2708-0987B6C0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DAD581-07CE-8E43-63A1-D09B310E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FBD75-0E05-430D-1E59-0760C41E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2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6462A-BFAF-B939-98AF-DF6DDDE6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FAD4E-356E-F259-81AA-32D6E9507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670F41-E835-419C-BDED-FB0F297AE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DC102-26F8-6EBA-7156-A7B3B14A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7E106-E817-3FC1-0953-6704BB73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A75AA-0F80-1832-E034-5647F21A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3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4A1913-3DC7-8579-19B9-1B8FF1AE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5F8F4-1D45-9FC2-B9D5-96353EBD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0070F-A51E-27D5-E615-C89802480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2ADD-5390-4FA3-9E27-5CD90DF02060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5DB60-5D3A-C509-FD75-DBF7BD714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7EC1D-E421-A2ED-BB3B-52E46150A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7B85E-AA8E-403B-8C5F-03662A310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9E077A-24A4-F77B-25A4-6DF5041D7F3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77834-792A-5054-388D-B800393AE240}"/>
              </a:ext>
            </a:extLst>
          </p:cNvPr>
          <p:cNvSpPr txBox="1"/>
          <p:nvPr/>
        </p:nvSpPr>
        <p:spPr>
          <a:xfrm>
            <a:off x="3795485" y="2459866"/>
            <a:ext cx="460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2022 K-Digital Training</a:t>
            </a:r>
          </a:p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분석서비스 개발자 양성과정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D76F9-B8FE-8413-ABE4-7CBDFB0B00FC}"/>
              </a:ext>
            </a:extLst>
          </p:cNvPr>
          <p:cNvSpPr txBox="1"/>
          <p:nvPr/>
        </p:nvSpPr>
        <p:spPr>
          <a:xfrm>
            <a:off x="2235200" y="321767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 프로젝트</a:t>
            </a:r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_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114193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451C0-A4C3-36D2-8F65-203088BA4E73}"/>
              </a:ext>
            </a:extLst>
          </p:cNvPr>
          <p:cNvSpPr txBox="1"/>
          <p:nvPr/>
        </p:nvSpPr>
        <p:spPr>
          <a:xfrm>
            <a:off x="315163" y="177013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늘어나는 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‘SNS 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피로도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  <a:p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5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22DF80-A022-2EA8-3A7F-53FAD22D10CF}"/>
              </a:ext>
            </a:extLst>
          </p:cNvPr>
          <p:cNvCxnSpPr>
            <a:cxnSpLocks/>
          </p:cNvCxnSpPr>
          <p:nvPr/>
        </p:nvCxnSpPr>
        <p:spPr>
          <a:xfrm>
            <a:off x="10159577" y="841247"/>
            <a:ext cx="1146270" cy="150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B2F9254-5D90-A9C5-8CF0-A044AB38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6" y="1944916"/>
            <a:ext cx="1845133" cy="215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3FF4B73-C331-0525-1E60-2CF763E9E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94" y="1944916"/>
            <a:ext cx="1834489" cy="2151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B276A2D-F2E4-EDA3-179D-D34F034D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53" y="1944916"/>
            <a:ext cx="1834489" cy="215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FD34F56-E0CE-2860-FE99-AFC289C31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17" y="1944916"/>
            <a:ext cx="1834489" cy="215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FF1914-3475-7571-C814-70B9ABDC4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81" y="1944916"/>
            <a:ext cx="1834489" cy="215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1195FC-9F36-604E-F633-2C5B717B215D}"/>
              </a:ext>
            </a:extLst>
          </p:cNvPr>
          <p:cNvSpPr txBox="1"/>
          <p:nvPr/>
        </p:nvSpPr>
        <p:spPr>
          <a:xfrm>
            <a:off x="470942" y="4194629"/>
            <a:ext cx="1845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기영민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CE3CEC-1920-96AC-26EC-668845D9A60D}"/>
              </a:ext>
            </a:extLst>
          </p:cNvPr>
          <p:cNvSpPr txBox="1"/>
          <p:nvPr/>
        </p:nvSpPr>
        <p:spPr>
          <a:xfrm>
            <a:off x="2831594" y="4194629"/>
            <a:ext cx="1845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문경수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1CD160-900F-8D16-AFDD-6FFBE70F817B}"/>
              </a:ext>
            </a:extLst>
          </p:cNvPr>
          <p:cNvSpPr txBox="1"/>
          <p:nvPr/>
        </p:nvSpPr>
        <p:spPr>
          <a:xfrm>
            <a:off x="5192246" y="4194629"/>
            <a:ext cx="1845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안미연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20973A-5139-9D2E-981C-6B469F3CA756}"/>
              </a:ext>
            </a:extLst>
          </p:cNvPr>
          <p:cNvSpPr txBox="1"/>
          <p:nvPr/>
        </p:nvSpPr>
        <p:spPr>
          <a:xfrm>
            <a:off x="7552898" y="4194629"/>
            <a:ext cx="1845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윤상재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DA3DF-CABA-0BDA-5424-392A4CDB66C2}"/>
              </a:ext>
            </a:extLst>
          </p:cNvPr>
          <p:cNvSpPr txBox="1"/>
          <p:nvPr/>
        </p:nvSpPr>
        <p:spPr>
          <a:xfrm>
            <a:off x="9913550" y="4194629"/>
            <a:ext cx="1845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김호원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8C07B8-85F9-9381-9FC4-9D4538D911FE}"/>
              </a:ext>
            </a:extLst>
          </p:cNvPr>
          <p:cNvSpPr txBox="1"/>
          <p:nvPr/>
        </p:nvSpPr>
        <p:spPr>
          <a:xfrm>
            <a:off x="480229" y="4874475"/>
            <a:ext cx="1845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팀장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프론트앤드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&amp; 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백앤드 총괄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038625-69AD-0D11-AF9C-6677319193D0}"/>
              </a:ext>
            </a:extLst>
          </p:cNvPr>
          <p:cNvSpPr txBox="1"/>
          <p:nvPr/>
        </p:nvSpPr>
        <p:spPr>
          <a:xfrm>
            <a:off x="2840881" y="4874475"/>
            <a:ext cx="1845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백앤드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DB 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관리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수집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186001-7090-7E23-02BF-DC203ED4629E}"/>
              </a:ext>
            </a:extLst>
          </p:cNvPr>
          <p:cNvSpPr txBox="1"/>
          <p:nvPr/>
        </p:nvSpPr>
        <p:spPr>
          <a:xfrm>
            <a:off x="4943769" y="4874475"/>
            <a:ext cx="2304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프론트앤드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UI / UX 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디자인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페이지 수정 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수집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1FC5E7-8EA7-C7FD-6A5D-4E433B0E7F64}"/>
              </a:ext>
            </a:extLst>
          </p:cNvPr>
          <p:cNvSpPr txBox="1"/>
          <p:nvPr/>
        </p:nvSpPr>
        <p:spPr>
          <a:xfrm>
            <a:off x="7234081" y="4874475"/>
            <a:ext cx="2482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백앤드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수집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팔로우 페이지 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기능 구현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endParaRPr lang="ko-KR" altLang="en-US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564052-C182-01D3-65B0-D1B617BCBBE5}"/>
              </a:ext>
            </a:extLst>
          </p:cNvPr>
          <p:cNvSpPr txBox="1"/>
          <p:nvPr/>
        </p:nvSpPr>
        <p:spPr>
          <a:xfrm>
            <a:off x="9922837" y="4874475"/>
            <a:ext cx="1845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프론트앤드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UI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UX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디자인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PPT </a:t>
            </a:r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제작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</a:t>
            </a:r>
            <a:endParaRPr lang="en-US" altLang="ko-KR" sz="2000">
              <a:solidFill>
                <a:srgbClr val="1BBC9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78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64EA79-63E6-5D20-D26A-7FDDA8E6BC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53D01A-1DD5-73DD-6065-6FDEC89D91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87840-6E2B-27E1-9743-710005D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72" y="1518985"/>
            <a:ext cx="5181056" cy="5339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7663F-FEAD-B02E-CEF6-A56D939A4E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7512F-52B0-BB43-8859-6F5E7A15DAE8}"/>
              </a:ext>
            </a:extLst>
          </p:cNvPr>
          <p:cNvSpPr txBox="1"/>
          <p:nvPr/>
        </p:nvSpPr>
        <p:spPr>
          <a:xfrm>
            <a:off x="835988" y="1518985"/>
            <a:ext cx="10520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지금까지 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해를품은달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 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 이었습니다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.”</a:t>
            </a:r>
            <a:endParaRPr lang="ko-KR" altLang="en-US" sz="5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71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64EA79-63E6-5D20-D26A-7FDDA8E6BC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53D01A-1DD5-73DD-6065-6FDEC89D91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87840-6E2B-27E1-9743-710005D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72" y="1518985"/>
            <a:ext cx="5181056" cy="5339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7663F-FEAD-B02E-CEF6-A56D939A4E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7512F-52B0-BB43-8859-6F5E7A15DAE8}"/>
              </a:ext>
            </a:extLst>
          </p:cNvPr>
          <p:cNvSpPr txBox="1"/>
          <p:nvPr/>
        </p:nvSpPr>
        <p:spPr>
          <a:xfrm>
            <a:off x="835988" y="1518985"/>
            <a:ext cx="10520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Q&amp;A</a:t>
            </a:r>
            <a:endParaRPr lang="ko-KR" altLang="en-US" sz="5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699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451C0-A4C3-36D2-8F65-203088BA4E73}"/>
              </a:ext>
            </a:extLst>
          </p:cNvPr>
          <p:cNvSpPr txBox="1"/>
          <p:nvPr/>
        </p:nvSpPr>
        <p:spPr>
          <a:xfrm>
            <a:off x="315163" y="177013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늘어나는 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‘SNS </a:t>
            </a:r>
            <a:r>
              <a:rPr lang="ko-KR" altLang="en-US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피로도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  <a:p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908C5D-11EC-BF90-79BF-B5E3078EB1A4}"/>
              </a:ext>
            </a:extLst>
          </p:cNvPr>
          <p:cNvSpPr/>
          <p:nvPr/>
        </p:nvSpPr>
        <p:spPr>
          <a:xfrm>
            <a:off x="3134937" y="2672024"/>
            <a:ext cx="5922125" cy="1323439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B57B4-7859-5147-F76B-22E2AD833D0B}"/>
              </a:ext>
            </a:extLst>
          </p:cNvPr>
          <p:cNvSpPr txBox="1"/>
          <p:nvPr/>
        </p:nvSpPr>
        <p:spPr>
          <a:xfrm>
            <a:off x="3309256" y="2902856"/>
            <a:ext cx="5573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en-US" altLang="ko-KR" sz="250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SNS </a:t>
            </a:r>
            <a:r>
              <a:rPr lang="ko-KR" altLang="en-US" sz="250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</a:t>
            </a:r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을 통해 느껴지는 </a:t>
            </a:r>
            <a:r>
              <a:rPr lang="ko-KR" altLang="en-US" sz="250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정신적 피로</a:t>
            </a:r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와 </a:t>
            </a:r>
            <a:endParaRPr lang="en-US" altLang="ko-KR" sz="25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250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신체적 피로</a:t>
            </a:r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포괄하는 개념</a:t>
            </a:r>
            <a:r>
              <a:rPr lang="en-US" altLang="ko-KR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25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451C0-A4C3-36D2-8F65-203088BA4E73}"/>
              </a:ext>
            </a:extLst>
          </p:cNvPr>
          <p:cNvSpPr txBox="1"/>
          <p:nvPr/>
        </p:nvSpPr>
        <p:spPr>
          <a:xfrm>
            <a:off x="315163" y="177013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늘어나는 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‘SNS </a:t>
            </a:r>
            <a:r>
              <a:rPr lang="ko-KR" altLang="en-US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피로도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  <a:p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BC30D73-FFBD-7999-1552-A3BE09626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569178"/>
              </p:ext>
            </p:extLst>
          </p:nvPr>
        </p:nvGraphicFramePr>
        <p:xfrm>
          <a:off x="4009948" y="1830120"/>
          <a:ext cx="8128000" cy="4633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A687D3-E96D-225F-37EF-E9AFDDAE7EE8}"/>
              </a:ext>
            </a:extLst>
          </p:cNvPr>
          <p:cNvSpPr txBox="1"/>
          <p:nvPr/>
        </p:nvSpPr>
        <p:spPr>
          <a:xfrm>
            <a:off x="9345998" y="6263182"/>
            <a:ext cx="221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출처 </a:t>
            </a:r>
            <a:r>
              <a:rPr lang="en-US" altLang="ko-KR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SBS </a:t>
            </a:r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뉴스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1E09DA-2A69-7BF8-8955-18129E1788DB}"/>
              </a:ext>
            </a:extLst>
          </p:cNvPr>
          <p:cNvSpPr/>
          <p:nvPr/>
        </p:nvSpPr>
        <p:spPr>
          <a:xfrm>
            <a:off x="4109376" y="3199621"/>
            <a:ext cx="2770155" cy="94705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그렇지 않다</a:t>
            </a:r>
            <a:r>
              <a:rPr lang="en-US" altLang="ko-KR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(30.6%)</a:t>
            </a:r>
            <a:endParaRPr lang="ko-KR" altLang="en-US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D163CD-1688-66A8-F25F-0D7688857810}"/>
              </a:ext>
            </a:extLst>
          </p:cNvPr>
          <p:cNvSpPr/>
          <p:nvPr/>
        </p:nvSpPr>
        <p:spPr>
          <a:xfrm>
            <a:off x="9067284" y="4823941"/>
            <a:ext cx="2770155" cy="94705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그렇다</a:t>
            </a:r>
            <a:r>
              <a:rPr lang="en-US" altLang="ko-KR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(69.4%)</a:t>
            </a:r>
            <a:endParaRPr lang="ko-KR" altLang="en-US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451C0-A4C3-36D2-8F65-203088BA4E73}"/>
              </a:ext>
            </a:extLst>
          </p:cNvPr>
          <p:cNvSpPr txBox="1"/>
          <p:nvPr/>
        </p:nvSpPr>
        <p:spPr>
          <a:xfrm>
            <a:off x="315163" y="177013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늘어나는 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‘SNS </a:t>
            </a:r>
            <a:r>
              <a:rPr lang="ko-KR" altLang="en-US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피로도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  <a:p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BC30D73-FFBD-7999-1552-A3BE09626D6B}"/>
              </a:ext>
            </a:extLst>
          </p:cNvPr>
          <p:cNvGraphicFramePr/>
          <p:nvPr/>
        </p:nvGraphicFramePr>
        <p:xfrm>
          <a:off x="4009948" y="1830120"/>
          <a:ext cx="8128000" cy="4633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A687D3-E96D-225F-37EF-E9AFDDAE7EE8}"/>
              </a:ext>
            </a:extLst>
          </p:cNvPr>
          <p:cNvSpPr txBox="1"/>
          <p:nvPr/>
        </p:nvSpPr>
        <p:spPr>
          <a:xfrm>
            <a:off x="9345998" y="6263182"/>
            <a:ext cx="221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출처 </a:t>
            </a:r>
            <a:r>
              <a:rPr lang="en-US" altLang="ko-KR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SBS </a:t>
            </a:r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뉴스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7580FC4-F5D0-F0F4-A71B-AD5D61B45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248054"/>
              </p:ext>
            </p:extLst>
          </p:nvPr>
        </p:nvGraphicFramePr>
        <p:xfrm>
          <a:off x="852380" y="2431854"/>
          <a:ext cx="7794594" cy="4407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64453B-A358-BB9E-A99D-B4AF899F2C1F}"/>
              </a:ext>
            </a:extLst>
          </p:cNvPr>
          <p:cNvCxnSpPr/>
          <p:nvPr/>
        </p:nvCxnSpPr>
        <p:spPr>
          <a:xfrm flipV="1">
            <a:off x="6010183" y="2991775"/>
            <a:ext cx="668529" cy="5429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D6840C-B3CB-A3F9-B9BF-3CA0BB4F8856}"/>
              </a:ext>
            </a:extLst>
          </p:cNvPr>
          <p:cNvCxnSpPr>
            <a:cxnSpLocks/>
          </p:cNvCxnSpPr>
          <p:nvPr/>
        </p:nvCxnSpPr>
        <p:spPr>
          <a:xfrm flipV="1">
            <a:off x="6678712" y="2954053"/>
            <a:ext cx="1214761" cy="336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53B47C-4F7D-29AB-A6A0-8522566AAA04}"/>
              </a:ext>
            </a:extLst>
          </p:cNvPr>
          <p:cNvSpPr/>
          <p:nvPr/>
        </p:nvSpPr>
        <p:spPr>
          <a:xfrm>
            <a:off x="7603342" y="1962279"/>
            <a:ext cx="2770155" cy="198354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원하지 않는 내용이</a:t>
            </a:r>
            <a:endParaRPr lang="en-US" altLang="ko-KR" sz="2500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많이 보여서</a:t>
            </a:r>
            <a:endParaRPr lang="en-US" altLang="ko-KR" sz="2500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50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(27.7%)</a:t>
            </a:r>
            <a:endParaRPr lang="ko-KR" altLang="en-US" sz="2500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02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BC30D73-FFBD-7999-1552-A3BE09626D6B}"/>
              </a:ext>
            </a:extLst>
          </p:cNvPr>
          <p:cNvGraphicFramePr/>
          <p:nvPr/>
        </p:nvGraphicFramePr>
        <p:xfrm>
          <a:off x="4009948" y="1830120"/>
          <a:ext cx="8128000" cy="4633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A687D3-E96D-225F-37EF-E9AFDDAE7EE8}"/>
              </a:ext>
            </a:extLst>
          </p:cNvPr>
          <p:cNvSpPr txBox="1"/>
          <p:nvPr/>
        </p:nvSpPr>
        <p:spPr>
          <a:xfrm>
            <a:off x="9345998" y="6263182"/>
            <a:ext cx="221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출처 </a:t>
            </a:r>
            <a:r>
              <a:rPr lang="en-US" altLang="ko-KR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en-US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경찰청</a:t>
            </a:r>
            <a:r>
              <a:rPr lang="en-US" altLang="ko-KR" sz="2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2021</a:t>
            </a:r>
            <a:endParaRPr lang="ko-KR" altLang="en-US" sz="2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3F0A4E-CCC1-E786-3F13-F1F2F01F015D}"/>
              </a:ext>
            </a:extLst>
          </p:cNvPr>
          <p:cNvSpPr/>
          <p:nvPr/>
        </p:nvSpPr>
        <p:spPr>
          <a:xfrm>
            <a:off x="1117600" y="3688568"/>
            <a:ext cx="266700" cy="14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DF846C-1D36-59B2-8EAD-34C49FC79803}"/>
              </a:ext>
            </a:extLst>
          </p:cNvPr>
          <p:cNvSpPr/>
          <p:nvPr/>
        </p:nvSpPr>
        <p:spPr>
          <a:xfrm>
            <a:off x="1117600" y="4482399"/>
            <a:ext cx="2006600" cy="14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93958-B9C0-A000-E768-9354A2C8AAAE}"/>
              </a:ext>
            </a:extLst>
          </p:cNvPr>
          <p:cNvSpPr/>
          <p:nvPr/>
        </p:nvSpPr>
        <p:spPr>
          <a:xfrm>
            <a:off x="1117600" y="5276230"/>
            <a:ext cx="1511300" cy="14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B6A990-57E5-4FAD-37A2-D592674BEA07}"/>
              </a:ext>
            </a:extLst>
          </p:cNvPr>
          <p:cNvSpPr/>
          <p:nvPr/>
        </p:nvSpPr>
        <p:spPr>
          <a:xfrm>
            <a:off x="1117600" y="6127468"/>
            <a:ext cx="2870200" cy="14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9B1E7-C554-57FE-748D-5F4A3783CD08}"/>
              </a:ext>
            </a:extLst>
          </p:cNvPr>
          <p:cNvSpPr txBox="1"/>
          <p:nvPr/>
        </p:nvSpPr>
        <p:spPr>
          <a:xfrm>
            <a:off x="1066800" y="3080938"/>
            <a:ext cx="267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자전거 절도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16457-E313-6E31-2F9F-44C5CB455AA9}"/>
              </a:ext>
            </a:extLst>
          </p:cNvPr>
          <p:cNvSpPr txBox="1"/>
          <p:nvPr/>
        </p:nvSpPr>
        <p:spPr>
          <a:xfrm>
            <a:off x="1066800" y="3874769"/>
            <a:ext cx="267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축산물 절도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68330-7BCC-9506-3BFB-260B2EDBC653}"/>
              </a:ext>
            </a:extLst>
          </p:cNvPr>
          <p:cNvSpPr txBox="1"/>
          <p:nvPr/>
        </p:nvSpPr>
        <p:spPr>
          <a:xfrm>
            <a:off x="1066800" y="4668600"/>
            <a:ext cx="267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오토바이 절도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EF882D-4D21-98B5-6B12-873314FE5182}"/>
              </a:ext>
            </a:extLst>
          </p:cNvPr>
          <p:cNvSpPr txBox="1"/>
          <p:nvPr/>
        </p:nvSpPr>
        <p:spPr>
          <a:xfrm>
            <a:off x="1066800" y="5464249"/>
            <a:ext cx="267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차량절도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0F9DD-A00B-F7AA-381F-C9AC891E1960}"/>
              </a:ext>
            </a:extLst>
          </p:cNvPr>
          <p:cNvSpPr txBox="1"/>
          <p:nvPr/>
        </p:nvSpPr>
        <p:spPr>
          <a:xfrm>
            <a:off x="1066800" y="6334477"/>
            <a:ext cx="267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4F1786-F0D8-CA18-AA83-D5B5F1889D90}"/>
              </a:ext>
            </a:extLst>
          </p:cNvPr>
          <p:cNvSpPr/>
          <p:nvPr/>
        </p:nvSpPr>
        <p:spPr>
          <a:xfrm>
            <a:off x="1117600" y="2899744"/>
            <a:ext cx="8209100" cy="141177"/>
          </a:xfrm>
          <a:prstGeom prst="rect">
            <a:avLst/>
          </a:prstGeom>
          <a:gradFill>
            <a:gsLst>
              <a:gs pos="0">
                <a:srgbClr val="C00000"/>
              </a:gs>
              <a:gs pos="23000">
                <a:srgbClr val="FF0000"/>
              </a:gs>
              <a:gs pos="50000">
                <a:srgbClr val="FF2121"/>
              </a:gs>
              <a:gs pos="100000">
                <a:srgbClr val="FF9393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CDE8D-0916-3D66-8273-36A6DE8E3C0B}"/>
              </a:ext>
            </a:extLst>
          </p:cNvPr>
          <p:cNvSpPr txBox="1"/>
          <p:nvPr/>
        </p:nvSpPr>
        <p:spPr>
          <a:xfrm>
            <a:off x="9218025" y="2379201"/>
            <a:ext cx="2452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54%</a:t>
            </a:r>
          </a:p>
          <a:p>
            <a:pPr algn="ctr"/>
            <a:r>
              <a:rPr lang="en-US" altLang="ko-KR" sz="200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(12,148</a:t>
            </a:r>
            <a:r>
              <a:rPr lang="ko-KR" altLang="en-US" sz="200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건</a:t>
            </a:r>
            <a:r>
              <a:rPr lang="en-US" altLang="ko-KR" sz="200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000">
              <a:solidFill>
                <a:srgbClr val="C0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ACDB9-C2A2-2522-161D-57BE99770478}"/>
              </a:ext>
            </a:extLst>
          </p:cNvPr>
          <p:cNvSpPr txBox="1"/>
          <p:nvPr/>
        </p:nvSpPr>
        <p:spPr>
          <a:xfrm>
            <a:off x="6896861" y="1780363"/>
            <a:ext cx="504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『</a:t>
            </a:r>
            <a:r>
              <a:rPr lang="ko-KR" altLang="en-US" sz="3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경찰청 범죄통계</a:t>
            </a:r>
            <a:r>
              <a:rPr lang="en-US" altLang="ko-KR" sz="3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』 _</a:t>
            </a:r>
            <a:r>
              <a:rPr lang="ko-KR" altLang="en-US" sz="3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절도수법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2C0B12-71AF-3412-6C1E-F5868690C671}"/>
              </a:ext>
            </a:extLst>
          </p:cNvPr>
          <p:cNvSpPr txBox="1"/>
          <p:nvPr/>
        </p:nvSpPr>
        <p:spPr>
          <a:xfrm>
            <a:off x="315163" y="1770135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사라지는 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자전거들</a:t>
            </a:r>
            <a:r>
              <a:rPr lang="en-US" altLang="ko-KR" sz="400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21335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F97C97-138E-5A8D-3C94-BD88A4A8A1D4}"/>
              </a:ext>
            </a:extLst>
          </p:cNvPr>
          <p:cNvSpPr txBox="1"/>
          <p:nvPr/>
        </p:nvSpPr>
        <p:spPr>
          <a:xfrm>
            <a:off x="475953" y="194754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정리해 보겠습니다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0DE0-1C0A-A0ED-9C27-E4D309B9E57E}"/>
              </a:ext>
            </a:extLst>
          </p:cNvPr>
          <p:cNvSpPr txBox="1"/>
          <p:nvPr/>
        </p:nvSpPr>
        <p:spPr>
          <a:xfrm>
            <a:off x="475953" y="2564518"/>
            <a:ext cx="11622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3000" b="0" i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l"/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원하는 정보만 접할 수 있는 </a:t>
            </a:r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SNS</a:t>
            </a:r>
            <a:r>
              <a:rPr lang="ko-KR" altLang="en-US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 수요 증가</a:t>
            </a:r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 b="0" i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l">
              <a:buFont typeface="+mj-lt"/>
              <a:buAutoNum type="arabicPeriod" startAt="2"/>
            </a:pPr>
            <a:endParaRPr lang="en-US" altLang="ko-KR" sz="3000" b="0" i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l"/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</a:t>
            </a:r>
            <a:r>
              <a:rPr lang="ko-KR" altLang="en-US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자전거 절도 및 분실율은 증가하지만</a:t>
            </a:r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  <a:r>
              <a:rPr lang="ko-KR" altLang="en-US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특별한 해결방안 없음</a:t>
            </a:r>
            <a:r>
              <a:rPr lang="en-US" altLang="ko-KR" sz="3000" b="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11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1EAFF-A8FC-3E2B-E45D-6DB686852989}"/>
              </a:ext>
            </a:extLst>
          </p:cNvPr>
          <p:cNvSpPr txBox="1"/>
          <p:nvPr/>
        </p:nvSpPr>
        <p:spPr>
          <a:xfrm>
            <a:off x="2569029" y="3106052"/>
            <a:ext cx="73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</a:t>
            </a:r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라는 공통 취미를 가진 사람들을 위한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28657-9550-5B36-C9F5-5AC8961F969F}"/>
              </a:ext>
            </a:extLst>
          </p:cNvPr>
          <p:cNvSpPr txBox="1"/>
          <p:nvPr/>
        </p:nvSpPr>
        <p:spPr>
          <a:xfrm>
            <a:off x="2569028" y="3952682"/>
            <a:ext cx="7721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</a:t>
            </a:r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이용하여 분실 시 되찾기 용이한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CF1FD-F07A-842C-2EF6-9276950F0BB6}"/>
              </a:ext>
            </a:extLst>
          </p:cNvPr>
          <p:cNvSpPr txBox="1"/>
          <p:nvPr/>
        </p:nvSpPr>
        <p:spPr>
          <a:xfrm>
            <a:off x="287267" y="1816630"/>
            <a:ext cx="772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그래서 </a:t>
            </a:r>
            <a:r>
              <a:rPr lang="ko-KR" altLang="en-US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  <a:r>
              <a:rPr lang="en-US" altLang="ko-KR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40129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1EAFF-A8FC-3E2B-E45D-6DB686852989}"/>
              </a:ext>
            </a:extLst>
          </p:cNvPr>
          <p:cNvSpPr txBox="1"/>
          <p:nvPr/>
        </p:nvSpPr>
        <p:spPr>
          <a:xfrm>
            <a:off x="2569029" y="3106052"/>
            <a:ext cx="73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</a:t>
            </a:r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라는 공통 취미를 가진 사람들을 위한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28657-9550-5B36-C9F5-5AC8961F969F}"/>
              </a:ext>
            </a:extLst>
          </p:cNvPr>
          <p:cNvSpPr txBox="1"/>
          <p:nvPr/>
        </p:nvSpPr>
        <p:spPr>
          <a:xfrm>
            <a:off x="2569028" y="3952682"/>
            <a:ext cx="7721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</a:t>
            </a:r>
            <a:r>
              <a:rPr lang="en-US" altLang="ko-KR" sz="3000">
                <a:highlight>
                  <a:srgbClr val="FFFF00"/>
                </a:highligh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이용하여 분실 시 되찾기 용이한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38071-DD3E-DC55-A202-4BAD0BABA956}"/>
              </a:ext>
            </a:extLst>
          </p:cNvPr>
          <p:cNvSpPr txBox="1"/>
          <p:nvPr/>
        </p:nvSpPr>
        <p:spPr>
          <a:xfrm>
            <a:off x="2569029" y="5110457"/>
            <a:ext cx="7344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u="sng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 모든 게 가능한 </a:t>
            </a:r>
            <a:r>
              <a:rPr lang="en-US" altLang="ko-KR" sz="4000" u="sng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SNS.</a:t>
            </a:r>
            <a:endParaRPr lang="ko-KR" altLang="en-US" sz="4000" u="sng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CF1FD-F07A-842C-2EF6-9276950F0BB6}"/>
              </a:ext>
            </a:extLst>
          </p:cNvPr>
          <p:cNvSpPr txBox="1"/>
          <p:nvPr/>
        </p:nvSpPr>
        <p:spPr>
          <a:xfrm>
            <a:off x="287267" y="1816630"/>
            <a:ext cx="772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그래서 </a:t>
            </a:r>
            <a:r>
              <a:rPr lang="ko-KR" altLang="en-US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  <a:r>
              <a:rPr lang="en-US" altLang="ko-KR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7239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00D58D-242B-C8FC-A1F9-3A7680043A7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480FA-0D18-9380-ED7E-2EE88D21139E}"/>
              </a:ext>
            </a:extLst>
          </p:cNvPr>
          <p:cNvSpPr txBox="1"/>
          <p:nvPr/>
        </p:nvSpPr>
        <p:spPr>
          <a:xfrm>
            <a:off x="2982686" y="3075057"/>
            <a:ext cx="622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지금부터 소개하겠습니다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0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순서는 이렇습니다</a:t>
            </a:r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43775" y="1688311"/>
            <a:ext cx="372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643775" y="2917581"/>
            <a:ext cx="4141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775" y="4148365"/>
            <a:ext cx="441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4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643775" y="5379149"/>
            <a:ext cx="245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pic>
        <p:nvPicPr>
          <p:cNvPr id="3" name="thundercluds_[cut_74sec]">
            <a:hlinkClick r:id="" action="ppaction://media"/>
            <a:extLst>
              <a:ext uri="{FF2B5EF4-FFF2-40B4-BE49-F238E27FC236}">
                <a16:creationId xmlns:a16="http://schemas.microsoft.com/office/drawing/2014/main" id="{4232D8D9-913C-68AD-4519-E2F0047AE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2215567" y="-522988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64EA79-63E6-5D20-D26A-7FDDA8E6BC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53D01A-1DD5-73DD-6065-6FDEC89D91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87840-6E2B-27E1-9743-710005D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72" y="1518985"/>
            <a:ext cx="5181056" cy="5339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7663F-FEAD-B02E-CEF6-A56D939A4E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7512F-52B0-BB43-8859-6F5E7A15DAE8}"/>
              </a:ext>
            </a:extLst>
          </p:cNvPr>
          <p:cNvSpPr txBox="1"/>
          <p:nvPr/>
        </p:nvSpPr>
        <p:spPr>
          <a:xfrm>
            <a:off x="2386012" y="1088098"/>
            <a:ext cx="74199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“『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해를품은달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 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팀입니다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.”</a:t>
            </a:r>
            <a:endParaRPr lang="ko-KR" altLang="en-US" sz="5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88173-25A6-BB4E-E764-EEB5A669B167}"/>
              </a:ext>
            </a:extLst>
          </p:cNvPr>
          <p:cNvSpPr txBox="1"/>
          <p:nvPr/>
        </p:nvSpPr>
        <p:spPr>
          <a:xfrm>
            <a:off x="2566988" y="1949872"/>
            <a:ext cx="705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기영민 문경수 안미연 윤상재 김호원</a:t>
            </a:r>
          </a:p>
        </p:txBody>
      </p:sp>
    </p:spTree>
    <p:extLst>
      <p:ext uri="{BB962C8B-B14F-4D97-AF65-F5344CB8AC3E}">
        <p14:creationId xmlns:p14="http://schemas.microsoft.com/office/powerpoint/2010/main" val="424349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654C2EC6-D79B-50AE-D89E-97D7A726B04A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8566724" y="5319215"/>
                </a:moveTo>
                <a:lnTo>
                  <a:pt x="9556333" y="5319215"/>
                </a:lnTo>
                <a:lnTo>
                  <a:pt x="9556333" y="5614195"/>
                </a:lnTo>
                <a:lnTo>
                  <a:pt x="8566724" y="5614195"/>
                </a:lnTo>
                <a:close/>
                <a:moveTo>
                  <a:pt x="5331892" y="5046438"/>
                </a:moveTo>
                <a:lnTo>
                  <a:pt x="5331892" y="5969439"/>
                </a:lnTo>
                <a:lnTo>
                  <a:pt x="7380891" y="5969439"/>
                </a:lnTo>
                <a:lnTo>
                  <a:pt x="7380891" y="5582477"/>
                </a:lnTo>
                <a:lnTo>
                  <a:pt x="5829869" y="5582477"/>
                </a:lnTo>
                <a:lnTo>
                  <a:pt x="5829869" y="5046438"/>
                </a:lnTo>
                <a:close/>
                <a:moveTo>
                  <a:pt x="8068748" y="4948112"/>
                </a:moveTo>
                <a:lnTo>
                  <a:pt x="8068748" y="5988470"/>
                </a:lnTo>
                <a:lnTo>
                  <a:pt x="10051138" y="5988470"/>
                </a:lnTo>
                <a:lnTo>
                  <a:pt x="10051138" y="4948112"/>
                </a:lnTo>
                <a:close/>
                <a:moveTo>
                  <a:pt x="2709222" y="4427933"/>
                </a:moveTo>
                <a:lnTo>
                  <a:pt x="3153277" y="4427933"/>
                </a:lnTo>
                <a:lnTo>
                  <a:pt x="3153277" y="4983002"/>
                </a:lnTo>
                <a:lnTo>
                  <a:pt x="2709222" y="4983002"/>
                </a:lnTo>
                <a:close/>
                <a:moveTo>
                  <a:pt x="5458765" y="3799911"/>
                </a:moveTo>
                <a:lnTo>
                  <a:pt x="5690308" y="3799911"/>
                </a:lnTo>
                <a:lnTo>
                  <a:pt x="5690308" y="4443792"/>
                </a:lnTo>
                <a:lnTo>
                  <a:pt x="5458765" y="4443792"/>
                </a:lnTo>
                <a:close/>
                <a:moveTo>
                  <a:pt x="2220761" y="3387574"/>
                </a:moveTo>
                <a:lnTo>
                  <a:pt x="2220761" y="5379480"/>
                </a:lnTo>
                <a:lnTo>
                  <a:pt x="3654425" y="5379480"/>
                </a:lnTo>
                <a:lnTo>
                  <a:pt x="3654425" y="3387574"/>
                </a:lnTo>
                <a:lnTo>
                  <a:pt x="3153277" y="3387574"/>
                </a:lnTo>
                <a:lnTo>
                  <a:pt x="3153277" y="4034626"/>
                </a:lnTo>
                <a:lnTo>
                  <a:pt x="2709222" y="4034626"/>
                </a:lnTo>
                <a:lnTo>
                  <a:pt x="2709222" y="3387574"/>
                </a:lnTo>
                <a:close/>
                <a:moveTo>
                  <a:pt x="7751566" y="3349512"/>
                </a:moveTo>
                <a:lnTo>
                  <a:pt x="7751566" y="4818067"/>
                </a:lnTo>
                <a:cubicBezTo>
                  <a:pt x="7804429" y="4820181"/>
                  <a:pt x="7890069" y="4821239"/>
                  <a:pt x="8008484" y="4821239"/>
                </a:cubicBezTo>
                <a:cubicBezTo>
                  <a:pt x="8619588" y="4821239"/>
                  <a:pt x="9009723" y="4797979"/>
                  <a:pt x="9178887" y="4751459"/>
                </a:cubicBezTo>
                <a:lnTo>
                  <a:pt x="9137653" y="4386699"/>
                </a:lnTo>
                <a:cubicBezTo>
                  <a:pt x="8941000" y="4416303"/>
                  <a:pt x="8696770" y="4431104"/>
                  <a:pt x="8404962" y="4431104"/>
                </a:cubicBezTo>
                <a:cubicBezTo>
                  <a:pt x="8326724" y="4431104"/>
                  <a:pt x="8273859" y="4430047"/>
                  <a:pt x="8246370" y="4427933"/>
                </a:cubicBezTo>
                <a:lnTo>
                  <a:pt x="8246370" y="4259826"/>
                </a:lnTo>
                <a:lnTo>
                  <a:pt x="8975890" y="4259826"/>
                </a:lnTo>
                <a:lnTo>
                  <a:pt x="8975890" y="3888722"/>
                </a:lnTo>
                <a:lnTo>
                  <a:pt x="8246370" y="3888722"/>
                </a:lnTo>
                <a:lnTo>
                  <a:pt x="8246370" y="3730131"/>
                </a:lnTo>
                <a:lnTo>
                  <a:pt x="9077388" y="3730131"/>
                </a:lnTo>
                <a:lnTo>
                  <a:pt x="9077388" y="3349512"/>
                </a:lnTo>
                <a:close/>
                <a:moveTo>
                  <a:pt x="6296127" y="3213123"/>
                </a:moveTo>
                <a:lnTo>
                  <a:pt x="6296127" y="3904581"/>
                </a:lnTo>
                <a:lnTo>
                  <a:pt x="6137535" y="3904581"/>
                </a:lnTo>
                <a:lnTo>
                  <a:pt x="6137535" y="3441495"/>
                </a:lnTo>
                <a:lnTo>
                  <a:pt x="4998850" y="3441495"/>
                </a:lnTo>
                <a:lnTo>
                  <a:pt x="4998850" y="4805380"/>
                </a:lnTo>
                <a:lnTo>
                  <a:pt x="6137535" y="4805380"/>
                </a:lnTo>
                <a:lnTo>
                  <a:pt x="6137535" y="4297888"/>
                </a:lnTo>
                <a:lnTo>
                  <a:pt x="6296127" y="4297888"/>
                </a:lnTo>
                <a:lnTo>
                  <a:pt x="6296127" y="5195514"/>
                </a:lnTo>
                <a:lnTo>
                  <a:pt x="6752869" y="5195514"/>
                </a:lnTo>
                <a:lnTo>
                  <a:pt x="6752869" y="3213123"/>
                </a:lnTo>
                <a:close/>
                <a:moveTo>
                  <a:pt x="9549991" y="3165546"/>
                </a:moveTo>
                <a:lnTo>
                  <a:pt x="9549991" y="3872863"/>
                </a:lnTo>
                <a:lnTo>
                  <a:pt x="9131309" y="3872863"/>
                </a:lnTo>
                <a:lnTo>
                  <a:pt x="9131309" y="4266170"/>
                </a:lnTo>
                <a:lnTo>
                  <a:pt x="9549991" y="4266170"/>
                </a:lnTo>
                <a:lnTo>
                  <a:pt x="9549991" y="4843442"/>
                </a:lnTo>
                <a:lnTo>
                  <a:pt x="10051138" y="4843442"/>
                </a:lnTo>
                <a:lnTo>
                  <a:pt x="10051138" y="3165546"/>
                </a:lnTo>
                <a:close/>
                <a:moveTo>
                  <a:pt x="6886086" y="3165546"/>
                </a:moveTo>
                <a:lnTo>
                  <a:pt x="6886086" y="5284325"/>
                </a:lnTo>
                <a:lnTo>
                  <a:pt x="7349173" y="5284325"/>
                </a:lnTo>
                <a:lnTo>
                  <a:pt x="7349173" y="3165546"/>
                </a:lnTo>
                <a:close/>
                <a:moveTo>
                  <a:pt x="3911343" y="3165546"/>
                </a:moveTo>
                <a:lnTo>
                  <a:pt x="3911343" y="6020189"/>
                </a:lnTo>
                <a:lnTo>
                  <a:pt x="4402976" y="6020189"/>
                </a:lnTo>
                <a:lnTo>
                  <a:pt x="4402976" y="4615070"/>
                </a:lnTo>
                <a:lnTo>
                  <a:pt x="4758220" y="4615070"/>
                </a:lnTo>
                <a:lnTo>
                  <a:pt x="4758220" y="4205905"/>
                </a:lnTo>
                <a:lnTo>
                  <a:pt x="4402976" y="4205905"/>
                </a:lnTo>
                <a:lnTo>
                  <a:pt x="4402976" y="3165546"/>
                </a:lnTo>
                <a:close/>
                <a:moveTo>
                  <a:pt x="847668" y="2333388"/>
                </a:moveTo>
                <a:lnTo>
                  <a:pt x="999830" y="2333388"/>
                </a:lnTo>
                <a:cubicBezTo>
                  <a:pt x="1132380" y="2333388"/>
                  <a:pt x="1198655" y="2389518"/>
                  <a:pt x="1198655" y="2501780"/>
                </a:cubicBezTo>
                <a:cubicBezTo>
                  <a:pt x="1198655" y="2618099"/>
                  <a:pt x="1135761" y="2676259"/>
                  <a:pt x="1009974" y="2676259"/>
                </a:cubicBezTo>
                <a:lnTo>
                  <a:pt x="847668" y="2676259"/>
                </a:lnTo>
                <a:close/>
                <a:moveTo>
                  <a:pt x="2332540" y="1956026"/>
                </a:moveTo>
                <a:lnTo>
                  <a:pt x="2340655" y="1956026"/>
                </a:lnTo>
                <a:lnTo>
                  <a:pt x="2484701" y="2408454"/>
                </a:lnTo>
                <a:lnTo>
                  <a:pt x="2188493" y="2408454"/>
                </a:lnTo>
                <a:close/>
                <a:moveTo>
                  <a:pt x="847668" y="1803864"/>
                </a:moveTo>
                <a:lnTo>
                  <a:pt x="989686" y="1803864"/>
                </a:lnTo>
                <a:cubicBezTo>
                  <a:pt x="1049198" y="1803864"/>
                  <a:pt x="1093494" y="1816037"/>
                  <a:pt x="1122574" y="1840383"/>
                </a:cubicBezTo>
                <a:cubicBezTo>
                  <a:pt x="1151654" y="1864729"/>
                  <a:pt x="1166194" y="1904629"/>
                  <a:pt x="1166194" y="1960084"/>
                </a:cubicBezTo>
                <a:cubicBezTo>
                  <a:pt x="1166194" y="2070993"/>
                  <a:pt x="1106005" y="2126447"/>
                  <a:pt x="985628" y="2126447"/>
                </a:cubicBezTo>
                <a:lnTo>
                  <a:pt x="847668" y="2126447"/>
                </a:lnTo>
                <a:close/>
                <a:moveTo>
                  <a:pt x="8789070" y="1562434"/>
                </a:moveTo>
                <a:lnTo>
                  <a:pt x="8789070" y="2436858"/>
                </a:lnTo>
                <a:cubicBezTo>
                  <a:pt x="8789070" y="2776348"/>
                  <a:pt x="8986542" y="2946093"/>
                  <a:pt x="9381487" y="2946093"/>
                </a:cubicBezTo>
                <a:cubicBezTo>
                  <a:pt x="9573549" y="2946093"/>
                  <a:pt x="9715904" y="2903488"/>
                  <a:pt x="9808554" y="2818277"/>
                </a:cubicBezTo>
                <a:cubicBezTo>
                  <a:pt x="9901204" y="2733066"/>
                  <a:pt x="9947529" y="2605250"/>
                  <a:pt x="9947529" y="2434829"/>
                </a:cubicBezTo>
                <a:lnTo>
                  <a:pt x="9947529" y="1562434"/>
                </a:lnTo>
                <a:lnTo>
                  <a:pt x="9606686" y="1562434"/>
                </a:lnTo>
                <a:lnTo>
                  <a:pt x="9606686" y="2420627"/>
                </a:lnTo>
                <a:cubicBezTo>
                  <a:pt x="9606686" y="2508543"/>
                  <a:pt x="9590117" y="2571775"/>
                  <a:pt x="9556980" y="2610322"/>
                </a:cubicBezTo>
                <a:cubicBezTo>
                  <a:pt x="9523842" y="2648870"/>
                  <a:pt x="9469402" y="2668144"/>
                  <a:pt x="9393660" y="2668144"/>
                </a:cubicBezTo>
                <a:cubicBezTo>
                  <a:pt x="9317917" y="2668144"/>
                  <a:pt x="9262124" y="2648870"/>
                  <a:pt x="9226282" y="2610322"/>
                </a:cubicBezTo>
                <a:cubicBezTo>
                  <a:pt x="9190438" y="2571775"/>
                  <a:pt x="9172517" y="2509219"/>
                  <a:pt x="9172517" y="2422656"/>
                </a:cubicBezTo>
                <a:lnTo>
                  <a:pt x="9172517" y="1562434"/>
                </a:lnTo>
                <a:close/>
                <a:moveTo>
                  <a:pt x="10199388" y="1560405"/>
                </a:moveTo>
                <a:lnTo>
                  <a:pt x="10199388" y="2923776"/>
                </a:lnTo>
                <a:lnTo>
                  <a:pt x="10513856" y="2923776"/>
                </a:lnTo>
                <a:lnTo>
                  <a:pt x="10513856" y="2002689"/>
                </a:lnTo>
                <a:lnTo>
                  <a:pt x="10524001" y="2002689"/>
                </a:lnTo>
                <a:lnTo>
                  <a:pt x="10795864" y="2923776"/>
                </a:lnTo>
                <a:lnTo>
                  <a:pt x="11061639" y="2923776"/>
                </a:lnTo>
                <a:lnTo>
                  <a:pt x="11335531" y="2004718"/>
                </a:lnTo>
                <a:lnTo>
                  <a:pt x="11343646" y="2004718"/>
                </a:lnTo>
                <a:lnTo>
                  <a:pt x="11343646" y="2923776"/>
                </a:lnTo>
                <a:lnTo>
                  <a:pt x="11718978" y="2923776"/>
                </a:lnTo>
                <a:lnTo>
                  <a:pt x="11718978" y="1560405"/>
                </a:lnTo>
                <a:lnTo>
                  <a:pt x="11213801" y="1560405"/>
                </a:lnTo>
                <a:lnTo>
                  <a:pt x="10966285" y="2382079"/>
                </a:lnTo>
                <a:lnTo>
                  <a:pt x="10958169" y="2382079"/>
                </a:lnTo>
                <a:lnTo>
                  <a:pt x="10710653" y="1560405"/>
                </a:lnTo>
                <a:close/>
                <a:moveTo>
                  <a:pt x="7519940" y="1560405"/>
                </a:moveTo>
                <a:lnTo>
                  <a:pt x="7519940" y="1834296"/>
                </a:lnTo>
                <a:lnTo>
                  <a:pt x="7879042" y="1834296"/>
                </a:lnTo>
                <a:lnTo>
                  <a:pt x="7879042" y="2923776"/>
                </a:lnTo>
                <a:lnTo>
                  <a:pt x="8262490" y="2923776"/>
                </a:lnTo>
                <a:lnTo>
                  <a:pt x="8262490" y="1834296"/>
                </a:lnTo>
                <a:lnTo>
                  <a:pt x="8619563" y="1834296"/>
                </a:lnTo>
                <a:lnTo>
                  <a:pt x="8619563" y="1560405"/>
                </a:lnTo>
                <a:close/>
                <a:moveTo>
                  <a:pt x="6160789" y="1560405"/>
                </a:moveTo>
                <a:lnTo>
                  <a:pt x="6160789" y="2923776"/>
                </a:lnTo>
                <a:lnTo>
                  <a:pt x="6485401" y="2923776"/>
                </a:lnTo>
                <a:lnTo>
                  <a:pt x="6485401" y="2073698"/>
                </a:lnTo>
                <a:lnTo>
                  <a:pt x="6493517" y="2073698"/>
                </a:lnTo>
                <a:lnTo>
                  <a:pt x="6980434" y="2923776"/>
                </a:lnTo>
                <a:lnTo>
                  <a:pt x="7343594" y="2923776"/>
                </a:lnTo>
                <a:lnTo>
                  <a:pt x="7343594" y="1560405"/>
                </a:lnTo>
                <a:lnTo>
                  <a:pt x="7018982" y="1560405"/>
                </a:lnTo>
                <a:lnTo>
                  <a:pt x="7018982" y="2323243"/>
                </a:lnTo>
                <a:lnTo>
                  <a:pt x="7012895" y="2323243"/>
                </a:lnTo>
                <a:lnTo>
                  <a:pt x="6572640" y="1560405"/>
                </a:lnTo>
                <a:close/>
                <a:moveTo>
                  <a:pt x="4979689" y="1560405"/>
                </a:moveTo>
                <a:lnTo>
                  <a:pt x="4979689" y="2923776"/>
                </a:lnTo>
                <a:lnTo>
                  <a:pt x="5939323" y="2923776"/>
                </a:lnTo>
                <a:lnTo>
                  <a:pt x="5939323" y="2649885"/>
                </a:lnTo>
                <a:lnTo>
                  <a:pt x="5357051" y="2649885"/>
                </a:lnTo>
                <a:lnTo>
                  <a:pt x="5357051" y="2361791"/>
                </a:lnTo>
                <a:lnTo>
                  <a:pt x="5797306" y="2361791"/>
                </a:lnTo>
                <a:lnTo>
                  <a:pt x="5797306" y="2093986"/>
                </a:lnTo>
                <a:lnTo>
                  <a:pt x="5357051" y="2093986"/>
                </a:lnTo>
                <a:lnTo>
                  <a:pt x="5357051" y="1834296"/>
                </a:lnTo>
                <a:lnTo>
                  <a:pt x="5921064" y="1834296"/>
                </a:lnTo>
                <a:lnTo>
                  <a:pt x="5921064" y="1560405"/>
                </a:lnTo>
                <a:close/>
                <a:moveTo>
                  <a:pt x="3198515" y="1560405"/>
                </a:moveTo>
                <a:lnTo>
                  <a:pt x="3198515" y="2923776"/>
                </a:lnTo>
                <a:lnTo>
                  <a:pt x="3512983" y="2923776"/>
                </a:lnTo>
                <a:lnTo>
                  <a:pt x="3512983" y="2002689"/>
                </a:lnTo>
                <a:lnTo>
                  <a:pt x="3523127" y="2002689"/>
                </a:lnTo>
                <a:lnTo>
                  <a:pt x="3794989" y="2923776"/>
                </a:lnTo>
                <a:lnTo>
                  <a:pt x="4060766" y="2923776"/>
                </a:lnTo>
                <a:lnTo>
                  <a:pt x="4334656" y="2004718"/>
                </a:lnTo>
                <a:lnTo>
                  <a:pt x="4342772" y="2004718"/>
                </a:lnTo>
                <a:lnTo>
                  <a:pt x="4342772" y="2923776"/>
                </a:lnTo>
                <a:lnTo>
                  <a:pt x="4718103" y="2923776"/>
                </a:lnTo>
                <a:lnTo>
                  <a:pt x="4718103" y="1560405"/>
                </a:lnTo>
                <a:lnTo>
                  <a:pt x="4212927" y="1560405"/>
                </a:lnTo>
                <a:lnTo>
                  <a:pt x="3965410" y="2382079"/>
                </a:lnTo>
                <a:lnTo>
                  <a:pt x="3957295" y="2382079"/>
                </a:lnTo>
                <a:lnTo>
                  <a:pt x="3709778" y="1560405"/>
                </a:lnTo>
                <a:close/>
                <a:moveTo>
                  <a:pt x="2162118" y="1560405"/>
                </a:moveTo>
                <a:lnTo>
                  <a:pt x="1685344" y="2923776"/>
                </a:lnTo>
                <a:lnTo>
                  <a:pt x="2030245" y="2923776"/>
                </a:lnTo>
                <a:lnTo>
                  <a:pt x="2115455" y="2653942"/>
                </a:lnTo>
                <a:lnTo>
                  <a:pt x="2561797" y="2653942"/>
                </a:lnTo>
                <a:lnTo>
                  <a:pt x="2653094" y="2923776"/>
                </a:lnTo>
                <a:lnTo>
                  <a:pt x="3042628" y="2923776"/>
                </a:lnTo>
                <a:lnTo>
                  <a:pt x="2569912" y="1560405"/>
                </a:lnTo>
                <a:close/>
                <a:moveTo>
                  <a:pt x="474364" y="1560405"/>
                </a:moveTo>
                <a:lnTo>
                  <a:pt x="474364" y="2923776"/>
                </a:lnTo>
                <a:lnTo>
                  <a:pt x="1089098" y="2923776"/>
                </a:lnTo>
                <a:cubicBezTo>
                  <a:pt x="1258167" y="2923776"/>
                  <a:pt x="1384292" y="2888609"/>
                  <a:pt x="1467474" y="2818277"/>
                </a:cubicBezTo>
                <a:cubicBezTo>
                  <a:pt x="1550656" y="2747945"/>
                  <a:pt x="1592247" y="2653942"/>
                  <a:pt x="1592247" y="2536270"/>
                </a:cubicBezTo>
                <a:cubicBezTo>
                  <a:pt x="1592247" y="2355028"/>
                  <a:pt x="1496216" y="2247501"/>
                  <a:pt x="1304154" y="2213687"/>
                </a:cubicBezTo>
                <a:lnTo>
                  <a:pt x="1304154" y="2207600"/>
                </a:lnTo>
                <a:cubicBezTo>
                  <a:pt x="1455639" y="2164319"/>
                  <a:pt x="1531382" y="2064230"/>
                  <a:pt x="1531382" y="1907334"/>
                </a:cubicBezTo>
                <a:cubicBezTo>
                  <a:pt x="1531382" y="1676048"/>
                  <a:pt x="1375839" y="1560405"/>
                  <a:pt x="1064752" y="15604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200">
        <p:cut/>
      </p:transition>
    </mc:Choice>
    <mc:Fallback xmlns="">
      <p:transition spd="slow" advClick="0" advTm="1200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28A4C-7AA3-15EC-F491-0FEAC3D9A4C0}"/>
              </a:ext>
            </a:extLst>
          </p:cNvPr>
          <p:cNvSpPr txBox="1"/>
          <p:nvPr/>
        </p:nvSpPr>
        <p:spPr>
          <a:xfrm>
            <a:off x="2235200" y="2721114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AC91A-EA99-AD8C-8E78-93BD555E02AA}"/>
              </a:ext>
            </a:extLst>
          </p:cNvPr>
          <p:cNvSpPr txBox="1"/>
          <p:nvPr/>
        </p:nvSpPr>
        <p:spPr>
          <a:xfrm>
            <a:off x="2247569" y="321068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BAMENTUM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094795"/>
      </p:ext>
    </p:extLst>
  </p:cSld>
  <p:clrMapOvr>
    <a:masterClrMapping/>
  </p:clrMapOvr>
  <p:transition spd="med" advClick="0" advTm="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28A4C-7AA3-15EC-F491-0FEAC3D9A4C0}"/>
              </a:ext>
            </a:extLst>
          </p:cNvPr>
          <p:cNvSpPr txBox="1"/>
          <p:nvPr/>
        </p:nvSpPr>
        <p:spPr>
          <a:xfrm>
            <a:off x="2235200" y="2564846"/>
            <a:ext cx="772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바멘텀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AC91A-EA99-AD8C-8E78-93BD555E02AA}"/>
              </a:ext>
            </a:extLst>
          </p:cNvPr>
          <p:cNvSpPr txBox="1"/>
          <p:nvPr/>
        </p:nvSpPr>
        <p:spPr>
          <a:xfrm>
            <a:off x="2235200" y="3272732"/>
            <a:ext cx="772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BAMENTUM.</a:t>
            </a:r>
            <a:endParaRPr lang="ko-KR" altLang="en-US" sz="60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3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800"/>
    </mc:Choice>
    <mc:Fallback xmlns="">
      <p:transition spd="slow" advClick="0" advTm="8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8974B-C1E8-6358-E0AD-A7CB1A670EA4}"/>
              </a:ext>
            </a:extLst>
          </p:cNvPr>
          <p:cNvSpPr txBox="1"/>
          <p:nvPr/>
        </p:nvSpPr>
        <p:spPr>
          <a:xfrm>
            <a:off x="1435100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DC95E-9164-DAF2-A879-50F71AE09D6F}"/>
              </a:ext>
            </a:extLst>
          </p:cNvPr>
          <p:cNvSpPr txBox="1"/>
          <p:nvPr/>
        </p:nvSpPr>
        <p:spPr>
          <a:xfrm>
            <a:off x="3936371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E9A1F-76EC-6BE7-D67A-8F8ED955256A}"/>
              </a:ext>
            </a:extLst>
          </p:cNvPr>
          <p:cNvSpPr txBox="1"/>
          <p:nvPr/>
        </p:nvSpPr>
        <p:spPr>
          <a:xfrm>
            <a:off x="6488112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색다른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CA7CE-D712-5E7A-D0FC-157D8FCD8A54}"/>
              </a:ext>
            </a:extLst>
          </p:cNvPr>
          <p:cNvSpPr txBox="1"/>
          <p:nvPr/>
        </p:nvSpPr>
        <p:spPr>
          <a:xfrm>
            <a:off x="8840787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조합</a:t>
            </a:r>
          </a:p>
        </p:txBody>
      </p:sp>
    </p:spTree>
    <p:extLst>
      <p:ext uri="{BB962C8B-B14F-4D97-AF65-F5344CB8AC3E}">
        <p14:creationId xmlns:p14="http://schemas.microsoft.com/office/powerpoint/2010/main" val="758153805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 자전거의 색다른 조합</a:t>
            </a:r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1715194" y="2508702"/>
            <a:ext cx="8786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 자전거의 색다른 조합</a:t>
            </a:r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6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1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"/>
    </mc:Choice>
    <mc:Fallback xmlns="">
      <p:transition advClick="0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당신과 자전거의 색다른 조합</a:t>
            </a:r>
            <a:r>
              <a:rPr lang="en-US" altLang="ko-KR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1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200"/>
    </mc:Choice>
    <mc:Fallback xmlns="">
      <p:transition spd="slow" advClick="0" advTm="1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과 자전거의 색다른 조합</a:t>
            </a:r>
            <a:r>
              <a:rPr lang="en-US" altLang="ko-KR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6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60" advClick="0" advTm="360"/>
    </mc:Choice>
    <mc:Fallback xmlns="">
      <p:transition advClick="0" advTm="36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과 </a:t>
            </a:r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색다른 조합</a:t>
            </a:r>
            <a:r>
              <a:rPr lang="en-US" altLang="ko-KR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2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"/>
    </mc:Choice>
    <mc:Fallback xmlns="">
      <p:transition advClick="0" advTm="4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2844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8DA6-9269-04D6-B037-8E3B6F9515C8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과 </a:t>
            </a:r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색다른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조합</a:t>
            </a:r>
            <a:r>
              <a:rPr lang="en-US" altLang="ko-KR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12993"/>
      </p:ext>
    </p:extLst>
  </p:cSld>
  <p:clrMapOvr>
    <a:masterClrMapping/>
  </p:clrMapOvr>
  <p:transition spd="slow"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70664D-7B4F-9950-5ED6-2CBE9BB8C03A}"/>
              </a:ext>
            </a:extLst>
          </p:cNvPr>
          <p:cNvSpPr txBox="1"/>
          <p:nvPr/>
        </p:nvSpPr>
        <p:spPr>
          <a:xfrm>
            <a:off x="2235200" y="2998113"/>
            <a:ext cx="772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차대번호를 아시나요</a:t>
            </a:r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?”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06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848906-7AA8-085B-66E5-67939486D240}"/>
              </a:ext>
            </a:extLst>
          </p:cNvPr>
          <p:cNvSpPr/>
          <p:nvPr/>
        </p:nvSpPr>
        <p:spPr>
          <a:xfrm>
            <a:off x="0" y="0"/>
            <a:ext cx="12197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BA527-14EB-04E7-F7DE-D3D6FA1313D9}"/>
              </a:ext>
            </a:extLst>
          </p:cNvPr>
          <p:cNvSpPr txBox="1"/>
          <p:nvPr/>
        </p:nvSpPr>
        <p:spPr>
          <a:xfrm>
            <a:off x="2462675" y="2653811"/>
            <a:ext cx="1756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FE3B5-B763-618B-2C1E-271D849E7E21}"/>
              </a:ext>
            </a:extLst>
          </p:cNvPr>
          <p:cNvSpPr txBox="1"/>
          <p:nvPr/>
        </p:nvSpPr>
        <p:spPr>
          <a:xfrm>
            <a:off x="4339100" y="2653811"/>
            <a:ext cx="1756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51667-00EE-EA43-B445-5082ACE9A70D}"/>
              </a:ext>
            </a:extLst>
          </p:cNvPr>
          <p:cNvSpPr txBox="1"/>
          <p:nvPr/>
        </p:nvSpPr>
        <p:spPr>
          <a:xfrm>
            <a:off x="5919325" y="2653811"/>
            <a:ext cx="2891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 함께하는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B5E8E-86A5-6215-02D2-358E3D14DB1B}"/>
              </a:ext>
            </a:extLst>
          </p:cNvPr>
          <p:cNvSpPr txBox="1"/>
          <p:nvPr/>
        </p:nvSpPr>
        <p:spPr>
          <a:xfrm>
            <a:off x="6467475" y="2653811"/>
            <a:ext cx="1756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색다른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12DAA-42D2-3134-FFC6-082440126762}"/>
              </a:ext>
            </a:extLst>
          </p:cNvPr>
          <p:cNvSpPr txBox="1"/>
          <p:nvPr/>
        </p:nvSpPr>
        <p:spPr>
          <a:xfrm>
            <a:off x="3743325" y="2644170"/>
            <a:ext cx="952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71CBF-681A-6CA2-4DCD-3528C7AD9C1F}"/>
              </a:ext>
            </a:extLst>
          </p:cNvPr>
          <p:cNvSpPr txBox="1"/>
          <p:nvPr/>
        </p:nvSpPr>
        <p:spPr>
          <a:xfrm>
            <a:off x="5561907" y="3583611"/>
            <a:ext cx="4953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</a:t>
            </a:r>
            <a:endParaRPr lang="ko-KR" altLang="en-US" sz="5500">
              <a:solidFill>
                <a:srgbClr val="1BBC9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961C5-91BB-4B89-A6D8-C3A2AC883A82}"/>
              </a:ext>
            </a:extLst>
          </p:cNvPr>
          <p:cNvSpPr txBox="1"/>
          <p:nvPr/>
        </p:nvSpPr>
        <p:spPr>
          <a:xfrm>
            <a:off x="6026481" y="3583611"/>
            <a:ext cx="4953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N</a:t>
            </a:r>
            <a:endParaRPr lang="ko-KR" altLang="en-US" sz="5500">
              <a:solidFill>
                <a:srgbClr val="1BBC9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0D6D6-0FB4-C9B4-9B1E-F0440A504E0B}"/>
              </a:ext>
            </a:extLst>
          </p:cNvPr>
          <p:cNvSpPr txBox="1"/>
          <p:nvPr/>
        </p:nvSpPr>
        <p:spPr>
          <a:xfrm>
            <a:off x="6467475" y="3583611"/>
            <a:ext cx="726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S.</a:t>
            </a:r>
            <a:endParaRPr lang="ko-KR" altLang="en-US" sz="5500">
              <a:solidFill>
                <a:srgbClr val="1BBC9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105AEE-86F1-8811-41D1-258984383853}"/>
              </a:ext>
            </a:extLst>
          </p:cNvPr>
          <p:cNvCxnSpPr/>
          <p:nvPr/>
        </p:nvCxnSpPr>
        <p:spPr>
          <a:xfrm>
            <a:off x="5011011" y="4420246"/>
            <a:ext cx="2598821" cy="0"/>
          </a:xfrm>
          <a:prstGeom prst="line">
            <a:avLst/>
          </a:prstGeom>
          <a:ln w="57150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9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"/>
    </mc:Choice>
    <mc:Fallback xmlns="">
      <p:transition advClick="0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17279 0.0007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4.375E-6 2.96296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  <p:bldP spid="12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EEEF52F-F5D3-8331-7CFB-36516ECDBD57}"/>
              </a:ext>
            </a:extLst>
          </p:cNvPr>
          <p:cNvSpPr/>
          <p:nvPr/>
        </p:nvSpPr>
        <p:spPr>
          <a:xfrm>
            <a:off x="-5688" y="609600"/>
            <a:ext cx="12197688" cy="563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6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0">
        <p159:morph option="byObject"/>
      </p:transition>
    </mc:Choice>
    <mc:Fallback xmlns="">
      <p:transition advTm="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1B16C8-9ECD-F159-1061-38294C15A4BC}"/>
              </a:ext>
            </a:extLst>
          </p:cNvPr>
          <p:cNvSpPr/>
          <p:nvPr/>
        </p:nvSpPr>
        <p:spPr>
          <a:xfrm>
            <a:off x="-3837" y="609600"/>
            <a:ext cx="12192000" cy="563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62A1B-08E7-F0E3-4C80-E01119399ADA}"/>
              </a:ext>
            </a:extLst>
          </p:cNvPr>
          <p:cNvSpPr txBox="1"/>
          <p:nvPr/>
        </p:nvSpPr>
        <p:spPr>
          <a:xfrm>
            <a:off x="3067050" y="2409825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SNS</a:t>
            </a:r>
            <a:endParaRPr lang="ko-KR" altLang="en-US" sz="4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4F391-E868-D631-13DB-D008F4F9A3ED}"/>
              </a:ext>
            </a:extLst>
          </p:cNvPr>
          <p:cNvSpPr/>
          <p:nvPr/>
        </p:nvSpPr>
        <p:spPr>
          <a:xfrm>
            <a:off x="-5688" y="609600"/>
            <a:ext cx="12197688" cy="563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F8E6-E78D-CFDE-E414-9BFCA632B73F}"/>
              </a:ext>
            </a:extLst>
          </p:cNvPr>
          <p:cNvSpPr txBox="1"/>
          <p:nvPr/>
        </p:nvSpPr>
        <p:spPr>
          <a:xfrm>
            <a:off x="3006063" y="2055882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근데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7D6D2-54E6-28D8-FA95-8E7F933797D5}"/>
              </a:ext>
            </a:extLst>
          </p:cNvPr>
          <p:cNvSpPr txBox="1"/>
          <p:nvPr/>
        </p:nvSpPr>
        <p:spPr>
          <a:xfrm>
            <a:off x="4690754" y="3075057"/>
            <a:ext cx="104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47A0F-E900-4A0E-3C7F-891AB30D39A5}"/>
              </a:ext>
            </a:extLst>
          </p:cNvPr>
          <p:cNvSpPr txBox="1"/>
          <p:nvPr/>
        </p:nvSpPr>
        <p:spPr>
          <a:xfrm>
            <a:off x="5339942" y="3084509"/>
            <a:ext cx="104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FE0EC0-BDE3-BAAB-F1D3-6D344F93892C}"/>
              </a:ext>
            </a:extLst>
          </p:cNvPr>
          <p:cNvSpPr txBox="1"/>
          <p:nvPr/>
        </p:nvSpPr>
        <p:spPr>
          <a:xfrm>
            <a:off x="5779329" y="3082086"/>
            <a:ext cx="104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58E0F-6CF8-96F8-34FD-C392C7D992E5}"/>
              </a:ext>
            </a:extLst>
          </p:cNvPr>
          <p:cNvSpPr txBox="1"/>
          <p:nvPr/>
        </p:nvSpPr>
        <p:spPr>
          <a:xfrm>
            <a:off x="6219149" y="3080108"/>
            <a:ext cx="104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호</a:t>
            </a:r>
            <a:r>
              <a:rPr lang="en-US" altLang="ko-KR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endParaRPr lang="ko-KR" altLang="en-US" sz="4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96BA7-5F9D-3741-E909-F3E42882E7F6}"/>
              </a:ext>
            </a:extLst>
          </p:cNvPr>
          <p:cNvSpPr txBox="1"/>
          <p:nvPr/>
        </p:nvSpPr>
        <p:spPr>
          <a:xfrm>
            <a:off x="6885344" y="3075057"/>
            <a:ext cx="1045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</p:txBody>
      </p:sp>
    </p:spTree>
    <p:extLst>
      <p:ext uri="{BB962C8B-B14F-4D97-AF65-F5344CB8AC3E}">
        <p14:creationId xmlns:p14="http://schemas.microsoft.com/office/powerpoint/2010/main" val="277853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1B16C8-9ECD-F159-1061-38294C15A4BC}"/>
              </a:ext>
            </a:extLst>
          </p:cNvPr>
          <p:cNvSpPr/>
          <p:nvPr/>
        </p:nvSpPr>
        <p:spPr>
          <a:xfrm>
            <a:off x="-3837" y="609600"/>
            <a:ext cx="12192000" cy="563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62A1B-08E7-F0E3-4C80-E01119399ADA}"/>
              </a:ext>
            </a:extLst>
          </p:cNvPr>
          <p:cNvSpPr txBox="1"/>
          <p:nvPr/>
        </p:nvSpPr>
        <p:spPr>
          <a:xfrm>
            <a:off x="3067050" y="2409825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SNS</a:t>
            </a:r>
            <a:endParaRPr lang="ko-KR" altLang="en-US" sz="4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4F391-E868-D631-13DB-D008F4F9A3ED}"/>
              </a:ext>
            </a:extLst>
          </p:cNvPr>
          <p:cNvSpPr/>
          <p:nvPr/>
        </p:nvSpPr>
        <p:spPr>
          <a:xfrm>
            <a:off x="-5688" y="609600"/>
            <a:ext cx="12197688" cy="56388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F8E6-E78D-CFDE-E414-9BFCA632B73F}"/>
              </a:ext>
            </a:extLst>
          </p:cNvPr>
          <p:cNvSpPr txBox="1"/>
          <p:nvPr/>
        </p:nvSpPr>
        <p:spPr>
          <a:xfrm>
            <a:off x="3006063" y="2055882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근데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4FA80-0431-D369-7BC1-84A3B65FE780}"/>
              </a:ext>
            </a:extLst>
          </p:cNvPr>
          <p:cNvSpPr txBox="1"/>
          <p:nvPr/>
        </p:nvSpPr>
        <p:spPr>
          <a:xfrm>
            <a:off x="3006063" y="3078571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차대번호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A0518-461C-A325-1E68-E98ABE09FAD6}"/>
              </a:ext>
            </a:extLst>
          </p:cNvPr>
          <p:cNvSpPr txBox="1"/>
          <p:nvPr/>
        </p:nvSpPr>
        <p:spPr>
          <a:xfrm>
            <a:off x="3006063" y="4154418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곁들인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50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"/>
    </mc:Choice>
    <mc:Fallback xmlns="">
      <p:transition advClick="0" advTm="1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1B16C8-9ECD-F159-1061-38294C15A4BC}"/>
              </a:ext>
            </a:extLst>
          </p:cNvPr>
          <p:cNvSpPr/>
          <p:nvPr/>
        </p:nvSpPr>
        <p:spPr>
          <a:xfrm>
            <a:off x="-3837" y="609600"/>
            <a:ext cx="12192000" cy="563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62A1B-08E7-F0E3-4C80-E01119399ADA}"/>
              </a:ext>
            </a:extLst>
          </p:cNvPr>
          <p:cNvSpPr txBox="1"/>
          <p:nvPr/>
        </p:nvSpPr>
        <p:spPr>
          <a:xfrm>
            <a:off x="3067050" y="2409825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SNS</a:t>
            </a:r>
            <a:endParaRPr lang="ko-KR" altLang="en-US" sz="4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4F391-E868-D631-13DB-D008F4F9A3ED}"/>
              </a:ext>
            </a:extLst>
          </p:cNvPr>
          <p:cNvSpPr/>
          <p:nvPr/>
        </p:nvSpPr>
        <p:spPr>
          <a:xfrm>
            <a:off x="-5688" y="609600"/>
            <a:ext cx="12197688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F8E6-E78D-CFDE-E414-9BFCA632B73F}"/>
              </a:ext>
            </a:extLst>
          </p:cNvPr>
          <p:cNvSpPr txBox="1"/>
          <p:nvPr/>
        </p:nvSpPr>
        <p:spPr>
          <a:xfrm>
            <a:off x="3006063" y="2055882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근데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4FA80-0431-D369-7BC1-84A3B65FE780}"/>
              </a:ext>
            </a:extLst>
          </p:cNvPr>
          <p:cNvSpPr txBox="1"/>
          <p:nvPr/>
        </p:nvSpPr>
        <p:spPr>
          <a:xfrm>
            <a:off x="3006063" y="3078571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차대번호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A0518-461C-A325-1E68-E98ABE09FAD6}"/>
              </a:ext>
            </a:extLst>
          </p:cNvPr>
          <p:cNvSpPr txBox="1"/>
          <p:nvPr/>
        </p:nvSpPr>
        <p:spPr>
          <a:xfrm>
            <a:off x="3006063" y="4154418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곁들인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50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">
        <p:cut/>
      </p:transition>
    </mc:Choice>
    <mc:Fallback xmlns="">
      <p:transition advClick="0" advTm="100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17C827-E1DE-1DF5-6B98-80C80F4C4644}"/>
              </a:ext>
            </a:extLst>
          </p:cNvPr>
          <p:cNvSpPr/>
          <p:nvPr/>
        </p:nvSpPr>
        <p:spPr>
          <a:xfrm>
            <a:off x="-5688" y="0"/>
            <a:ext cx="12197688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F8E6-E78D-CFDE-E414-9BFCA632B73F}"/>
              </a:ext>
            </a:extLst>
          </p:cNvPr>
          <p:cNvSpPr txBox="1"/>
          <p:nvPr/>
        </p:nvSpPr>
        <p:spPr>
          <a:xfrm>
            <a:off x="3006063" y="2055882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근데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4FA80-0431-D369-7BC1-84A3B65FE780}"/>
              </a:ext>
            </a:extLst>
          </p:cNvPr>
          <p:cNvSpPr txBox="1"/>
          <p:nvPr/>
        </p:nvSpPr>
        <p:spPr>
          <a:xfrm>
            <a:off x="3006063" y="3078571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차대번호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A0518-461C-A325-1E68-E98ABE09FAD6}"/>
              </a:ext>
            </a:extLst>
          </p:cNvPr>
          <p:cNvSpPr txBox="1"/>
          <p:nvPr/>
        </p:nvSpPr>
        <p:spPr>
          <a:xfrm>
            <a:off x="3006063" y="4154418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곁들인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50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584077-7A1C-03CC-E019-BFD2595BFB51}"/>
              </a:ext>
            </a:extLst>
          </p:cNvPr>
          <p:cNvSpPr/>
          <p:nvPr/>
        </p:nvSpPr>
        <p:spPr>
          <a:xfrm>
            <a:off x="134471" y="143435"/>
            <a:ext cx="11887200" cy="65532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">
        <p:cut/>
      </p:transition>
    </mc:Choice>
    <mc:Fallback xmlns="">
      <p:transition advClick="0" advTm="100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17C827-E1DE-1DF5-6B98-80C80F4C4644}"/>
              </a:ext>
            </a:extLst>
          </p:cNvPr>
          <p:cNvSpPr/>
          <p:nvPr/>
        </p:nvSpPr>
        <p:spPr>
          <a:xfrm>
            <a:off x="-5688" y="0"/>
            <a:ext cx="121976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F8E6-E78D-CFDE-E414-9BFCA632B73F}"/>
              </a:ext>
            </a:extLst>
          </p:cNvPr>
          <p:cNvSpPr txBox="1"/>
          <p:nvPr/>
        </p:nvSpPr>
        <p:spPr>
          <a:xfrm>
            <a:off x="3006063" y="2055882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근데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4FA80-0431-D369-7BC1-84A3B65FE780}"/>
              </a:ext>
            </a:extLst>
          </p:cNvPr>
          <p:cNvSpPr txBox="1"/>
          <p:nvPr/>
        </p:nvSpPr>
        <p:spPr>
          <a:xfrm>
            <a:off x="3006063" y="3078571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차대번호</a:t>
            </a:r>
            <a:r>
              <a:rPr lang="en-US" altLang="ko-KR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r>
              <a:rPr lang="ko-KR" altLang="en-US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A0518-461C-A325-1E68-E98ABE09FAD6}"/>
              </a:ext>
            </a:extLst>
          </p:cNvPr>
          <p:cNvSpPr txBox="1"/>
          <p:nvPr/>
        </p:nvSpPr>
        <p:spPr>
          <a:xfrm>
            <a:off x="3006063" y="4154418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곁들인</a:t>
            </a:r>
            <a:r>
              <a:rPr lang="en-US" altLang="ko-KR" sz="5000">
                <a:solidFill>
                  <a:srgbClr val="1BBC9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5000">
              <a:solidFill>
                <a:srgbClr val="1BBC9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584077-7A1C-03CC-E019-BFD2595BFB51}"/>
              </a:ext>
            </a:extLst>
          </p:cNvPr>
          <p:cNvSpPr/>
          <p:nvPr/>
        </p:nvSpPr>
        <p:spPr>
          <a:xfrm>
            <a:off x="134471" y="143435"/>
            <a:ext cx="11887200" cy="6553200"/>
          </a:xfrm>
          <a:prstGeom prst="rect">
            <a:avLst/>
          </a:prstGeom>
          <a:noFill/>
          <a:ln w="76200">
            <a:solidFill>
              <a:srgbClr val="1BB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">
        <p:cut/>
      </p:transition>
    </mc:Choice>
    <mc:Fallback xmlns="">
      <p:transition spd="slow" advClick="0" advTm="1500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1B16C8-9ECD-F159-1061-38294C15A4BC}"/>
              </a:ext>
            </a:extLst>
          </p:cNvPr>
          <p:cNvSpPr/>
          <p:nvPr/>
        </p:nvSpPr>
        <p:spPr>
          <a:xfrm>
            <a:off x="-3838" y="0"/>
            <a:ext cx="121958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436E4-2302-7256-541F-E4E150408DE0}"/>
              </a:ext>
            </a:extLst>
          </p:cNvPr>
          <p:cNvSpPr txBox="1"/>
          <p:nvPr/>
        </p:nvSpPr>
        <p:spPr>
          <a:xfrm>
            <a:off x="2725325" y="3078571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『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차대번호</a:t>
            </a:r>
            <a:r>
              <a:rPr lang="en-US" altLang="ko-KR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』</a:t>
            </a:r>
            <a:endParaRPr lang="ko-KR" altLang="en-US" sz="50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150CE-B2BC-F54C-EB49-52B37EC9AD13}"/>
              </a:ext>
            </a:extLst>
          </p:cNvPr>
          <p:cNvSpPr txBox="1"/>
          <p:nvPr/>
        </p:nvSpPr>
        <p:spPr>
          <a:xfrm>
            <a:off x="6901312" y="3088196"/>
            <a:ext cx="702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로</a:t>
            </a:r>
          </a:p>
        </p:txBody>
      </p:sp>
    </p:spTree>
    <p:extLst>
      <p:ext uri="{BB962C8B-B14F-4D97-AF65-F5344CB8AC3E}">
        <p14:creationId xmlns:p14="http://schemas.microsoft.com/office/powerpoint/2010/main" val="1925876722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0.04166 0.0007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4B784BA-7EA9-F9CF-FD0E-BB8A83F2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82" y="343399"/>
            <a:ext cx="8202380" cy="5787936"/>
          </a:xfrm>
          <a:prstGeom prst="rect">
            <a:avLst/>
          </a:prstGeom>
          <a:scene3d>
            <a:camera prst="perspectiveContrastingRightFacing" fov="300000">
              <a:rot lat="21015182" lon="2486643" rev="21167500"/>
            </a:camera>
            <a:lightRig rig="threePt" dir="t"/>
          </a:scene3d>
          <a:sp3d>
            <a:bevelT w="127000" prst="angle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421ECB-5F62-7065-47C4-45F7E2CAD915}"/>
              </a:ext>
            </a:extLst>
          </p:cNvPr>
          <p:cNvSpPr txBox="1"/>
          <p:nvPr/>
        </p:nvSpPr>
        <p:spPr>
          <a:xfrm>
            <a:off x="-332509" y="1636212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7C5B0-41FA-857A-A331-F6209EF9302A}"/>
              </a:ext>
            </a:extLst>
          </p:cNvPr>
          <p:cNvSpPr txBox="1"/>
          <p:nvPr/>
        </p:nvSpPr>
        <p:spPr>
          <a:xfrm>
            <a:off x="-332509" y="2765301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소중한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57836-3D7A-C864-1251-309BCCCB7BD5}"/>
              </a:ext>
            </a:extLst>
          </p:cNvPr>
          <p:cNvSpPr txBox="1"/>
          <p:nvPr/>
        </p:nvSpPr>
        <p:spPr>
          <a:xfrm>
            <a:off x="3366342" y="6327623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*</a:t>
            </a:r>
            <a:r>
              <a:rPr lang="ko-KR" altLang="en-US" sz="2000" u="sng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 등록 페이지 운영</a:t>
            </a:r>
          </a:p>
        </p:txBody>
      </p:sp>
    </p:spTree>
    <p:extLst>
      <p:ext uri="{BB962C8B-B14F-4D97-AF65-F5344CB8AC3E}">
        <p14:creationId xmlns:p14="http://schemas.microsoft.com/office/powerpoint/2010/main" val="366506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252254-EDCF-7C55-37ED-41E2A2C5F99F}"/>
              </a:ext>
            </a:extLst>
          </p:cNvPr>
          <p:cNvSpPr/>
          <p:nvPr/>
        </p:nvSpPr>
        <p:spPr>
          <a:xfrm>
            <a:off x="-5688" y="0"/>
            <a:ext cx="12197688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B784BA-7EA9-F9CF-FD0E-BB8A83F2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82" y="343399"/>
            <a:ext cx="8202380" cy="5787936"/>
          </a:xfrm>
          <a:prstGeom prst="rect">
            <a:avLst/>
          </a:prstGeom>
          <a:scene3d>
            <a:camera prst="perspectiveContrastingRightFacing" fov="300000">
              <a:rot lat="21015182" lon="2486643" rev="21167500"/>
            </a:camera>
            <a:lightRig rig="threePt" dir="t"/>
          </a:scene3d>
          <a:sp3d>
            <a:bevelT w="127000" prst="angle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421ECB-5F62-7065-47C4-45F7E2CAD915}"/>
              </a:ext>
            </a:extLst>
          </p:cNvPr>
          <p:cNvSpPr txBox="1"/>
          <p:nvPr/>
        </p:nvSpPr>
        <p:spPr>
          <a:xfrm>
            <a:off x="-332509" y="1347237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7C5B0-41FA-857A-A331-F6209EF9302A}"/>
              </a:ext>
            </a:extLst>
          </p:cNvPr>
          <p:cNvSpPr txBox="1"/>
          <p:nvPr/>
        </p:nvSpPr>
        <p:spPr>
          <a:xfrm>
            <a:off x="-332509" y="2705926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소중한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57836-3D7A-C864-1251-309BCCCB7BD5}"/>
              </a:ext>
            </a:extLst>
          </p:cNvPr>
          <p:cNvSpPr txBox="1"/>
          <p:nvPr/>
        </p:nvSpPr>
        <p:spPr>
          <a:xfrm>
            <a:off x="3366342" y="6327623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*</a:t>
            </a:r>
            <a:r>
              <a:rPr lang="ko-KR" altLang="en-US" sz="2000" u="sng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 등록 페이지 운영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627C5-52A9-6F4E-4B33-2AE95FA4D5FB}"/>
              </a:ext>
            </a:extLst>
          </p:cNvPr>
          <p:cNvSpPr txBox="1"/>
          <p:nvPr/>
        </p:nvSpPr>
        <p:spPr>
          <a:xfrm>
            <a:off x="-332509" y="4402495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53C4337-46ED-9A89-BC15-41C9F5C3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1522" y="3697016"/>
            <a:ext cx="844138" cy="8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56ACE4-6B3F-18B2-C045-AD4F6119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61" y="1354810"/>
            <a:ext cx="5143500" cy="5032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CF5626-6145-DF0A-E82C-54F9957F1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93" y="1354810"/>
            <a:ext cx="3766085" cy="50214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9AC09A-A2AE-9905-E645-C9C784900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2" y="1343516"/>
            <a:ext cx="3774556" cy="50327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4E344E-8EAB-54F4-1E0E-01B7F5F02348}"/>
              </a:ext>
            </a:extLst>
          </p:cNvPr>
          <p:cNvSpPr/>
          <p:nvPr/>
        </p:nvSpPr>
        <p:spPr>
          <a:xfrm>
            <a:off x="731611" y="2389426"/>
            <a:ext cx="2148114" cy="8617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65C72C-BC9A-B216-05F2-2D8299B74542}"/>
              </a:ext>
            </a:extLst>
          </p:cNvPr>
          <p:cNvSpPr/>
          <p:nvPr/>
        </p:nvSpPr>
        <p:spPr>
          <a:xfrm>
            <a:off x="4640829" y="4037687"/>
            <a:ext cx="2834028" cy="8617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36A4B9-C998-08C9-7181-A42547D96EF9}"/>
              </a:ext>
            </a:extLst>
          </p:cNvPr>
          <p:cNvSpPr/>
          <p:nvPr/>
        </p:nvSpPr>
        <p:spPr>
          <a:xfrm>
            <a:off x="9012011" y="1177483"/>
            <a:ext cx="2148114" cy="8617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50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75055"/>
            <a:ext cx="623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2787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"/>
    </mc:Choice>
    <mc:Fallback xmlns="">
      <p:transition advClick="0" advTm="2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75055"/>
            <a:ext cx="623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자랑</a:t>
            </a:r>
          </a:p>
        </p:txBody>
      </p:sp>
    </p:spTree>
    <p:extLst>
      <p:ext uri="{BB962C8B-B14F-4D97-AF65-F5344CB8AC3E}">
        <p14:creationId xmlns:p14="http://schemas.microsoft.com/office/powerpoint/2010/main" val="19555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"/>
    </mc:Choice>
    <mc:Fallback xmlns="">
      <p:transition advClick="0" advTm="2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75055"/>
            <a:ext cx="623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분실</a:t>
            </a:r>
          </a:p>
        </p:txBody>
      </p:sp>
    </p:spTree>
    <p:extLst>
      <p:ext uri="{BB962C8B-B14F-4D97-AF65-F5344CB8AC3E}">
        <p14:creationId xmlns:p14="http://schemas.microsoft.com/office/powerpoint/2010/main" val="5325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"/>
    </mc:Choice>
    <mc:Fallback xmlns="">
      <p:transition advClick="0" advTm="2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E08EF-D9D9-8CB7-848F-E6FD543D2F26}"/>
              </a:ext>
            </a:extLst>
          </p:cNvPr>
          <p:cNvSpPr txBox="1"/>
          <p:nvPr/>
        </p:nvSpPr>
        <p:spPr>
          <a:xfrm>
            <a:off x="5501480" y="3075055"/>
            <a:ext cx="118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분실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B7E9-77E4-2338-68BB-79DD8DB55C7C}"/>
              </a:ext>
            </a:extLst>
          </p:cNvPr>
          <p:cNvSpPr txBox="1"/>
          <p:nvPr/>
        </p:nvSpPr>
        <p:spPr>
          <a:xfrm>
            <a:off x="4952858" y="3075055"/>
            <a:ext cx="709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7944B-D603-51BE-0710-94EDC80CB52E}"/>
              </a:ext>
            </a:extLst>
          </p:cNvPr>
          <p:cNvSpPr txBox="1"/>
          <p:nvPr/>
        </p:nvSpPr>
        <p:spPr>
          <a:xfrm>
            <a:off x="5516467" y="3075055"/>
            <a:ext cx="202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도난사고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6E1FA-C9C4-5F12-2836-8B76AF8CD4F6}"/>
              </a:ext>
            </a:extLst>
          </p:cNvPr>
          <p:cNvSpPr txBox="1"/>
          <p:nvPr/>
        </p:nvSpPr>
        <p:spPr>
          <a:xfrm>
            <a:off x="7441335" y="3075055"/>
            <a:ext cx="202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예방</a:t>
            </a:r>
          </a:p>
        </p:txBody>
      </p:sp>
    </p:spTree>
    <p:extLst>
      <p:ext uri="{BB962C8B-B14F-4D97-AF65-F5344CB8AC3E}">
        <p14:creationId xmlns:p14="http://schemas.microsoft.com/office/powerpoint/2010/main" val="24006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13659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4461"/>
            <a:ext cx="12192000" cy="448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75055"/>
            <a:ext cx="623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947287020"/>
      </p:ext>
    </p:extLst>
  </p:cSld>
  <p:clrMapOvr>
    <a:masterClrMapping/>
  </p:clrMapOvr>
  <p:transition advClick="0"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당신이 원하는</a:t>
            </a:r>
          </a:p>
        </p:txBody>
      </p:sp>
    </p:spTree>
    <p:extLst>
      <p:ext uri="{BB962C8B-B14F-4D97-AF65-F5344CB8AC3E}">
        <p14:creationId xmlns:p14="http://schemas.microsoft.com/office/powerpoint/2010/main" val="244252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"/>
    </mc:Choice>
    <mc:Fallback xmlns="">
      <p:transition advClick="0" advTm="3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</a:t>
            </a:r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</a:t>
            </a:r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원하는</a:t>
            </a:r>
          </a:p>
        </p:txBody>
      </p:sp>
    </p:spTree>
    <p:extLst>
      <p:ext uri="{BB962C8B-B14F-4D97-AF65-F5344CB8AC3E}">
        <p14:creationId xmlns:p14="http://schemas.microsoft.com/office/powerpoint/2010/main" val="150033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"/>
    </mc:Choice>
    <mc:Fallback xmlns="">
      <p:transition spd="med" advClick="0" advTm="7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</a:t>
            </a:r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</a:t>
            </a:r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원하는</a:t>
            </a:r>
          </a:p>
        </p:txBody>
      </p:sp>
    </p:spTree>
    <p:extLst>
      <p:ext uri="{BB962C8B-B14F-4D97-AF65-F5344CB8AC3E}">
        <p14:creationId xmlns:p14="http://schemas.microsoft.com/office/powerpoint/2010/main" val="4208354675"/>
      </p:ext>
    </p:extLst>
  </p:cSld>
  <p:clrMapOvr>
    <a:masterClrMapping/>
  </p:clrMapOvr>
  <p:transition advClick="0" advTm="5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B57F-2666-3370-27C3-89D872E208A1}"/>
              </a:ext>
            </a:extLst>
          </p:cNvPr>
          <p:cNvSpPr/>
          <p:nvPr/>
        </p:nvSpPr>
        <p:spPr>
          <a:xfrm>
            <a:off x="0" y="1183806"/>
            <a:ext cx="12192000" cy="4489075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4930404" y="3074401"/>
            <a:ext cx="76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38AAA-4D3A-BC6C-CFC1-6AE6BD6CC593}"/>
              </a:ext>
            </a:extLst>
          </p:cNvPr>
          <p:cNvSpPr txBox="1"/>
          <p:nvPr/>
        </p:nvSpPr>
        <p:spPr>
          <a:xfrm>
            <a:off x="5615370" y="3074401"/>
            <a:ext cx="61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8157-20A1-7498-7DC1-A6EEDC163FE9}"/>
              </a:ext>
            </a:extLst>
          </p:cNvPr>
          <p:cNvSpPr txBox="1"/>
          <p:nvPr/>
        </p:nvSpPr>
        <p:spPr>
          <a:xfrm>
            <a:off x="6081654" y="3074401"/>
            <a:ext cx="61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C603E-2A9D-4584-A55D-BDBDB8DB01CC}"/>
              </a:ext>
            </a:extLst>
          </p:cNvPr>
          <p:cNvSpPr txBox="1"/>
          <p:nvPr/>
        </p:nvSpPr>
        <p:spPr>
          <a:xfrm>
            <a:off x="6619188" y="3074401"/>
            <a:ext cx="76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걸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2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 advClick="0" advTm="1800"/>
    </mc:Choice>
    <mc:Fallback xmlns="">
      <p:transition spd="slow" advClick="0"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75057"/>
            <a:ext cx="623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2A68B-8795-6EA8-0C83-F6BA0A45F0D6}"/>
              </a:ext>
            </a:extLst>
          </p:cNvPr>
          <p:cNvSpPr/>
          <p:nvPr/>
        </p:nvSpPr>
        <p:spPr>
          <a:xfrm>
            <a:off x="152400" y="170329"/>
            <a:ext cx="11860306" cy="648148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-599237" y="3699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발표는 이렇게 진행됩니다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62825" y="3152001"/>
            <a:ext cx="173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3261563" y="3146237"/>
            <a:ext cx="231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6563" y="3146237"/>
            <a:ext cx="2747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10044950" y="3146237"/>
            <a:ext cx="1375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5109D4-80F8-F20C-E71C-D93E06716ADD}"/>
              </a:ext>
            </a:extLst>
          </p:cNvPr>
          <p:cNvCxnSpPr>
            <a:cxnSpLocks/>
          </p:cNvCxnSpPr>
          <p:nvPr/>
        </p:nvCxnSpPr>
        <p:spPr>
          <a:xfrm>
            <a:off x="6210300" y="723900"/>
            <a:ext cx="53435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893387" y="3700235"/>
            <a:ext cx="1276350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6229F3-B8EC-8C36-3C01-C949F24FC6D6}"/>
              </a:ext>
            </a:extLst>
          </p:cNvPr>
          <p:cNvCxnSpPr>
            <a:cxnSpLocks/>
          </p:cNvCxnSpPr>
          <p:nvPr/>
        </p:nvCxnSpPr>
        <p:spPr>
          <a:xfrm>
            <a:off x="3406818" y="3700235"/>
            <a:ext cx="2012907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8089FC-D98D-0E0C-3C3F-B572E10FACFF}"/>
              </a:ext>
            </a:extLst>
          </p:cNvPr>
          <p:cNvCxnSpPr>
            <a:cxnSpLocks/>
          </p:cNvCxnSpPr>
          <p:nvPr/>
        </p:nvCxnSpPr>
        <p:spPr>
          <a:xfrm>
            <a:off x="6588168" y="3700235"/>
            <a:ext cx="2460582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800BC-DB79-B0BD-09F4-3FD1455F584E}"/>
              </a:ext>
            </a:extLst>
          </p:cNvPr>
          <p:cNvCxnSpPr>
            <a:cxnSpLocks/>
          </p:cNvCxnSpPr>
          <p:nvPr/>
        </p:nvCxnSpPr>
        <p:spPr>
          <a:xfrm>
            <a:off x="10106960" y="3700235"/>
            <a:ext cx="1251503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41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36585"/>
            <a:ext cx="6232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B0D9B-BCD2-E4F8-C1D7-8A02A78EA387}"/>
              </a:ext>
            </a:extLst>
          </p:cNvPr>
          <p:cNvSpPr/>
          <p:nvPr/>
        </p:nvSpPr>
        <p:spPr>
          <a:xfrm>
            <a:off x="457201" y="555812"/>
            <a:ext cx="11241740" cy="569258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3036585"/>
            <a:ext cx="6232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9BEE7A-0AB0-0799-24CC-B263054D897E}"/>
              </a:ext>
            </a:extLst>
          </p:cNvPr>
          <p:cNvSpPr/>
          <p:nvPr/>
        </p:nvSpPr>
        <p:spPr>
          <a:xfrm>
            <a:off x="793376" y="986118"/>
            <a:ext cx="10578353" cy="488576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73086"/>
            <a:ext cx="6232525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5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55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>
            <a:cxnSpLocks/>
          </p:cNvCxnSpPr>
          <p:nvPr/>
        </p:nvCxnSpPr>
        <p:spPr>
          <a:xfrm>
            <a:off x="3305299" y="3943141"/>
            <a:ext cx="5581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E62A5-60A7-B88A-7B72-5A2C9AA9C111}"/>
              </a:ext>
            </a:extLst>
          </p:cNvPr>
          <p:cNvSpPr/>
          <p:nvPr/>
        </p:nvSpPr>
        <p:spPr>
          <a:xfrm>
            <a:off x="1129552" y="1299882"/>
            <a:ext cx="9914965" cy="423582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6" y="2914032"/>
            <a:ext cx="6232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6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224E4-9878-2E9B-9A4A-CE941639D8E1}"/>
              </a:ext>
            </a:extLst>
          </p:cNvPr>
          <p:cNvSpPr/>
          <p:nvPr/>
        </p:nvSpPr>
        <p:spPr>
          <a:xfrm>
            <a:off x="1541930" y="1658471"/>
            <a:ext cx="9090212" cy="346934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844224"/>
            <a:ext cx="6232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7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7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7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29BDF5-24A7-9C8E-5BBE-76793CA9A762}"/>
              </a:ext>
            </a:extLst>
          </p:cNvPr>
          <p:cNvSpPr/>
          <p:nvPr/>
        </p:nvSpPr>
        <p:spPr>
          <a:xfrm>
            <a:off x="1945341" y="2070848"/>
            <a:ext cx="8346142" cy="271630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"/>
    </mc:Choice>
    <mc:Fallback xmlns="">
      <p:transition advClick="0" advTm="15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FF610-27C7-C53C-56F9-C2C40AFFEA03}"/>
              </a:ext>
            </a:extLst>
          </p:cNvPr>
          <p:cNvSpPr/>
          <p:nvPr/>
        </p:nvSpPr>
        <p:spPr>
          <a:xfrm>
            <a:off x="-5725" y="-1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782299" y="2767280"/>
            <a:ext cx="6627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8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8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8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0F8C32-7978-34DD-58E6-6AF6FFA8F77F}"/>
              </a:ext>
            </a:extLst>
          </p:cNvPr>
          <p:cNvCxnSpPr/>
          <p:nvPr/>
        </p:nvCxnSpPr>
        <p:spPr>
          <a:xfrm>
            <a:off x="3305299" y="3929695"/>
            <a:ext cx="55814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EC29AC-1E92-BC5B-D444-14C29338AABC}"/>
              </a:ext>
            </a:extLst>
          </p:cNvPr>
          <p:cNvSpPr/>
          <p:nvPr/>
        </p:nvSpPr>
        <p:spPr>
          <a:xfrm>
            <a:off x="2303929" y="2447365"/>
            <a:ext cx="7646896" cy="201705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BBAA9-55FB-A9B0-1078-61C781CE740A}"/>
              </a:ext>
            </a:extLst>
          </p:cNvPr>
          <p:cNvSpPr txBox="1"/>
          <p:nvPr/>
        </p:nvSpPr>
        <p:spPr>
          <a:xfrm>
            <a:off x="2641833" y="2768948"/>
            <a:ext cx="6908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8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여기에서</a:t>
            </a:r>
            <a:r>
              <a:rPr lang="en-US" altLang="ko-KR" sz="8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8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C7F4B-1685-8824-B9B7-05B21D266958}"/>
              </a:ext>
            </a:extLst>
          </p:cNvPr>
          <p:cNvCxnSpPr/>
          <p:nvPr/>
        </p:nvCxnSpPr>
        <p:spPr>
          <a:xfrm>
            <a:off x="3309781" y="3923884"/>
            <a:ext cx="5581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3094E0-CFD2-5CEF-1B9F-9F4C237A0328}"/>
              </a:ext>
            </a:extLst>
          </p:cNvPr>
          <p:cNvSpPr/>
          <p:nvPr/>
        </p:nvSpPr>
        <p:spPr>
          <a:xfrm>
            <a:off x="2303929" y="2447364"/>
            <a:ext cx="7646896" cy="20170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5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</a:t>
            </a:r>
          </a:p>
        </p:txBody>
      </p:sp>
    </p:spTree>
    <p:extLst>
      <p:ext uri="{BB962C8B-B14F-4D97-AF65-F5344CB8AC3E}">
        <p14:creationId xmlns:p14="http://schemas.microsoft.com/office/powerpoint/2010/main" val="31273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"/>
    </mc:Choice>
    <mc:Fallback xmlns="">
      <p:transition advClick="0" advTm="3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</a:t>
            </a:r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신의</a:t>
            </a:r>
          </a:p>
        </p:txBody>
      </p:sp>
    </p:spTree>
    <p:extLst>
      <p:ext uri="{BB962C8B-B14F-4D97-AF65-F5344CB8AC3E}">
        <p14:creationId xmlns:p14="http://schemas.microsoft.com/office/powerpoint/2010/main" val="151358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"/>
    </mc:Choice>
    <mc:Fallback xmlns="">
      <p:transition advClick="0" advTm="3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</a:t>
            </a:r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</a:t>
            </a:r>
          </a:p>
        </p:txBody>
      </p:sp>
    </p:spTree>
    <p:extLst>
      <p:ext uri="{BB962C8B-B14F-4D97-AF65-F5344CB8AC3E}">
        <p14:creationId xmlns:p14="http://schemas.microsoft.com/office/powerpoint/2010/main" val="10793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"/>
    </mc:Choice>
    <mc:Fallback xmlns="">
      <p:transition advClick="0" advTm="3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</a:t>
            </a:r>
          </a:p>
        </p:txBody>
      </p:sp>
    </p:spTree>
    <p:extLst>
      <p:ext uri="{BB962C8B-B14F-4D97-AF65-F5344CB8AC3E}">
        <p14:creationId xmlns:p14="http://schemas.microsoft.com/office/powerpoint/2010/main" val="34458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300"/>
    </mc:Choice>
    <mc:Fallback xmlns="">
      <p:transition advClick="0" advTm="3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62825" y="3152001"/>
            <a:ext cx="173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3261563" y="3146237"/>
            <a:ext cx="231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6563" y="3146237"/>
            <a:ext cx="2747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10044950" y="3146237"/>
            <a:ext cx="1375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893387" y="3700235"/>
            <a:ext cx="1276350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6229F3-B8EC-8C36-3C01-C949F24FC6D6}"/>
              </a:ext>
            </a:extLst>
          </p:cNvPr>
          <p:cNvCxnSpPr>
            <a:cxnSpLocks/>
          </p:cNvCxnSpPr>
          <p:nvPr/>
        </p:nvCxnSpPr>
        <p:spPr>
          <a:xfrm>
            <a:off x="3406818" y="3700235"/>
            <a:ext cx="2012907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8089FC-D98D-0E0C-3C3F-B572E10FACFF}"/>
              </a:ext>
            </a:extLst>
          </p:cNvPr>
          <p:cNvCxnSpPr>
            <a:cxnSpLocks/>
          </p:cNvCxnSpPr>
          <p:nvPr/>
        </p:nvCxnSpPr>
        <p:spPr>
          <a:xfrm>
            <a:off x="6588168" y="3700235"/>
            <a:ext cx="2460582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800BC-DB79-B0BD-09F4-3FD1455F584E}"/>
              </a:ext>
            </a:extLst>
          </p:cNvPr>
          <p:cNvCxnSpPr>
            <a:cxnSpLocks/>
          </p:cNvCxnSpPr>
          <p:nvPr/>
        </p:nvCxnSpPr>
        <p:spPr>
          <a:xfrm>
            <a:off x="10106960" y="3700235"/>
            <a:ext cx="1251503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34769F-7636-27BD-9012-567F6BA32AD9}"/>
              </a:ext>
            </a:extLst>
          </p:cNvPr>
          <p:cNvSpPr txBox="1"/>
          <p:nvPr/>
        </p:nvSpPr>
        <p:spPr>
          <a:xfrm>
            <a:off x="300874" y="3837801"/>
            <a:ext cx="246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선정 이유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기획 초기 단계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유사 제품 분석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98229F-76F2-BEF6-C662-17ED3AD8F7EA}"/>
              </a:ext>
            </a:extLst>
          </p:cNvPr>
          <p:cNvSpPr/>
          <p:nvPr/>
        </p:nvSpPr>
        <p:spPr>
          <a:xfrm>
            <a:off x="374693" y="2977315"/>
            <a:ext cx="2313737" cy="2428858"/>
          </a:xfrm>
          <a:prstGeom prst="rect">
            <a:avLst/>
          </a:prstGeom>
          <a:noFill/>
          <a:ln w="38100">
            <a:solidFill>
              <a:srgbClr val="1BB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85BDF-90C7-AB23-FBFB-DC967A6D57F6}"/>
              </a:ext>
            </a:extLst>
          </p:cNvPr>
          <p:cNvSpPr txBox="1"/>
          <p:nvPr/>
        </p:nvSpPr>
        <p:spPr>
          <a:xfrm>
            <a:off x="-599237" y="3699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발표는 이렇게 진행됩니다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BD1A9A-7889-746C-E26B-BB785AC2694D}"/>
              </a:ext>
            </a:extLst>
          </p:cNvPr>
          <p:cNvCxnSpPr>
            <a:cxnSpLocks/>
          </p:cNvCxnSpPr>
          <p:nvPr/>
        </p:nvCxnSpPr>
        <p:spPr>
          <a:xfrm>
            <a:off x="6210300" y="723900"/>
            <a:ext cx="53435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FAFC5D-2CB8-367D-13FA-9DB0E30AA454}"/>
              </a:ext>
            </a:extLst>
          </p:cNvPr>
          <p:cNvSpPr txBox="1"/>
          <p:nvPr/>
        </p:nvSpPr>
        <p:spPr>
          <a:xfrm>
            <a:off x="2979737" y="2998113"/>
            <a:ext cx="6232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F8D57-1812-B949-58EB-761ABC402F85}"/>
              </a:ext>
            </a:extLst>
          </p:cNvPr>
          <p:cNvSpPr txBox="1"/>
          <p:nvPr/>
        </p:nvSpPr>
        <p:spPr>
          <a:xfrm>
            <a:off x="2979736" y="2998113"/>
            <a:ext cx="6232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자전거는</a:t>
            </a:r>
          </a:p>
        </p:txBody>
      </p:sp>
    </p:spTree>
    <p:extLst>
      <p:ext uri="{BB962C8B-B14F-4D97-AF65-F5344CB8AC3E}">
        <p14:creationId xmlns:p14="http://schemas.microsoft.com/office/powerpoint/2010/main" val="2427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900"/>
    </mc:Choice>
    <mc:Fallback xmlns="">
      <p:transition spd="slow" advClick="0" advTm="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10648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1742608" y="2998113"/>
            <a:ext cx="686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4CB99-781D-2293-92FD-5B4BA14C183C}"/>
              </a:ext>
            </a:extLst>
          </p:cNvPr>
          <p:cNvSpPr txBox="1"/>
          <p:nvPr/>
        </p:nvSpPr>
        <p:spPr>
          <a:xfrm>
            <a:off x="3646586" y="2998113"/>
            <a:ext cx="686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8F963-C944-60F6-24F4-43F3A5221308}"/>
              </a:ext>
            </a:extLst>
          </p:cNvPr>
          <p:cNvSpPr txBox="1"/>
          <p:nvPr/>
        </p:nvSpPr>
        <p:spPr>
          <a:xfrm>
            <a:off x="5486404" y="2998113"/>
            <a:ext cx="686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B4DD9-443A-72F2-4F30-37BF0FBD8646}"/>
              </a:ext>
            </a:extLst>
          </p:cNvPr>
          <p:cNvSpPr txBox="1"/>
          <p:nvPr/>
        </p:nvSpPr>
        <p:spPr>
          <a:xfrm>
            <a:off x="7565566" y="2998113"/>
            <a:ext cx="686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B40F7-91B7-2B9A-6871-7BC785AF683B}"/>
              </a:ext>
            </a:extLst>
          </p:cNvPr>
          <p:cNvSpPr txBox="1"/>
          <p:nvPr/>
        </p:nvSpPr>
        <p:spPr>
          <a:xfrm>
            <a:off x="9464683" y="2998113"/>
            <a:ext cx="889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까</a:t>
            </a:r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 advClick="0" advTm="1800"/>
    </mc:Choice>
    <mc:Fallback xmlns="">
      <p:transition spd="slow" advClick="0"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B619E3-A6C1-81CE-6D1D-38918A0D8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4169062" y="2998113"/>
            <a:ext cx="3853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소중하니까</a:t>
            </a:r>
            <a:r>
              <a:rPr lang="en-US" altLang="ko-KR" sz="50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solidFill>
                <a:schemeClr val="tx1">
                  <a:lumMod val="50000"/>
                  <a:lumOff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0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Click="0" advTm="600"/>
    </mc:Choice>
    <mc:Fallback xmlns="">
      <p:transition spd="med" advClick="0" advTm="6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B619E3-A6C1-81CE-6D1D-38918A0D8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4169062" y="2998113"/>
            <a:ext cx="3853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소중</a:t>
            </a:r>
            <a:r>
              <a:rPr lang="ko-KR" altLang="en-US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하니까</a:t>
            </a:r>
            <a:r>
              <a:rPr lang="en-US" altLang="ko-KR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solidFill>
                <a:schemeClr val="bg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800"/>
    </mc:Choice>
    <mc:Fallback xmlns="">
      <p:transition spd="slow" advClick="0" advTm="8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B619E3-A6C1-81CE-6D1D-38918A0D8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4169062" y="2998113"/>
            <a:ext cx="3853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소중하니까</a:t>
            </a:r>
            <a:r>
              <a:rPr lang="en-US" altLang="ko-KR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9157"/>
      </p:ext>
    </p:extLst>
  </p:cSld>
  <p:clrMapOvr>
    <a:masterClrMapping/>
  </p:clrMapOvr>
  <p:transition advClick="0"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B619E3-A6C1-81CE-6D1D-38918A0D8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D2EC9-15A7-6A67-29E9-CDE4DB41FF46}"/>
              </a:ext>
            </a:extLst>
          </p:cNvPr>
          <p:cNvSpPr txBox="1"/>
          <p:nvPr/>
        </p:nvSpPr>
        <p:spPr>
          <a:xfrm>
            <a:off x="4169054" y="2108006"/>
            <a:ext cx="3853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2F1CD-9A34-59EB-7514-63A427E30E68}"/>
              </a:ext>
            </a:extLst>
          </p:cNvPr>
          <p:cNvSpPr txBox="1"/>
          <p:nvPr/>
        </p:nvSpPr>
        <p:spPr>
          <a:xfrm>
            <a:off x="4169056" y="2969780"/>
            <a:ext cx="385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바멘텀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4EA8-0D7F-25B5-5F01-6FD003773D85}"/>
              </a:ext>
            </a:extLst>
          </p:cNvPr>
          <p:cNvSpPr txBox="1"/>
          <p:nvPr/>
        </p:nvSpPr>
        <p:spPr>
          <a:xfrm>
            <a:off x="4169055" y="4142662"/>
            <a:ext cx="3853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BAMENTUM.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5F5F6-767E-42C8-A9EF-BD69AB2B797E}"/>
              </a:ext>
            </a:extLst>
          </p:cNvPr>
          <p:cNvSpPr txBox="1"/>
          <p:nvPr/>
        </p:nvSpPr>
        <p:spPr>
          <a:xfrm>
            <a:off x="4169057" y="2111792"/>
            <a:ext cx="3853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그래서</a:t>
            </a:r>
          </a:p>
        </p:txBody>
      </p:sp>
    </p:spTree>
    <p:extLst>
      <p:ext uri="{BB962C8B-B14F-4D97-AF65-F5344CB8AC3E}">
        <p14:creationId xmlns:p14="http://schemas.microsoft.com/office/powerpoint/2010/main" val="998881593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62F1CD-9A34-59EB-7514-63A427E30E68}"/>
              </a:ext>
            </a:extLst>
          </p:cNvPr>
          <p:cNvSpPr txBox="1"/>
          <p:nvPr/>
        </p:nvSpPr>
        <p:spPr>
          <a:xfrm>
            <a:off x="4169057" y="1248556"/>
            <a:ext cx="385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바멘텀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4EA8-0D7F-25B5-5F01-6FD003773D85}"/>
              </a:ext>
            </a:extLst>
          </p:cNvPr>
          <p:cNvSpPr txBox="1"/>
          <p:nvPr/>
        </p:nvSpPr>
        <p:spPr>
          <a:xfrm>
            <a:off x="4169056" y="2421438"/>
            <a:ext cx="3853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BAMENTUM.</a:t>
            </a:r>
            <a:endParaRPr lang="ko-KR" altLang="en-US" sz="4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43337-8F7E-5236-5CCF-EA604D4D3D33}"/>
              </a:ext>
            </a:extLst>
          </p:cNvPr>
          <p:cNvSpPr txBox="1"/>
          <p:nvPr/>
        </p:nvSpPr>
        <p:spPr>
          <a:xfrm>
            <a:off x="1192772" y="3440432"/>
            <a:ext cx="1900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오로지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1A787-3299-F955-661B-72966F576FF8}"/>
              </a:ext>
            </a:extLst>
          </p:cNvPr>
          <p:cNvSpPr txBox="1"/>
          <p:nvPr/>
        </p:nvSpPr>
        <p:spPr>
          <a:xfrm>
            <a:off x="2931458" y="3440432"/>
            <a:ext cx="1900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75E03-0478-5406-4C2E-6B63C5DED3FE}"/>
              </a:ext>
            </a:extLst>
          </p:cNvPr>
          <p:cNvSpPr txBox="1"/>
          <p:nvPr/>
        </p:nvSpPr>
        <p:spPr>
          <a:xfrm>
            <a:off x="4715434" y="3440432"/>
            <a:ext cx="4769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</a:t>
            </a:r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5000">
                <a:solidFill>
                  <a:schemeClr val="bg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자전거만을</a:t>
            </a:r>
          </a:p>
        </p:txBody>
      </p:sp>
    </p:spTree>
    <p:extLst>
      <p:ext uri="{BB962C8B-B14F-4D97-AF65-F5344CB8AC3E}">
        <p14:creationId xmlns:p14="http://schemas.microsoft.com/office/powerpoint/2010/main" val="1240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0">
        <p159:morph option="byObject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69FF21-0D4A-A3A0-8F3D-6FC9C5F87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2F1CD-9A34-59EB-7514-63A427E30E68}"/>
              </a:ext>
            </a:extLst>
          </p:cNvPr>
          <p:cNvSpPr txBox="1"/>
          <p:nvPr/>
        </p:nvSpPr>
        <p:spPr>
          <a:xfrm>
            <a:off x="4169057" y="1248556"/>
            <a:ext cx="385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바멘텀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4EA8-0D7F-25B5-5F01-6FD003773D85}"/>
              </a:ext>
            </a:extLst>
          </p:cNvPr>
          <p:cNvSpPr txBox="1"/>
          <p:nvPr/>
        </p:nvSpPr>
        <p:spPr>
          <a:xfrm>
            <a:off x="4169056" y="2421438"/>
            <a:ext cx="3853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BAMENTUM.</a:t>
            </a:r>
            <a:endParaRPr lang="ko-KR" altLang="en-US" sz="4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43337-8F7E-5236-5CCF-EA604D4D3D33}"/>
              </a:ext>
            </a:extLst>
          </p:cNvPr>
          <p:cNvSpPr txBox="1"/>
          <p:nvPr/>
        </p:nvSpPr>
        <p:spPr>
          <a:xfrm>
            <a:off x="1192772" y="3440432"/>
            <a:ext cx="1900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오로지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1A787-3299-F955-661B-72966F576FF8}"/>
              </a:ext>
            </a:extLst>
          </p:cNvPr>
          <p:cNvSpPr txBox="1"/>
          <p:nvPr/>
        </p:nvSpPr>
        <p:spPr>
          <a:xfrm>
            <a:off x="2931458" y="3440432"/>
            <a:ext cx="1900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75E03-0478-5406-4C2E-6B63C5DED3FE}"/>
              </a:ext>
            </a:extLst>
          </p:cNvPr>
          <p:cNvSpPr txBox="1"/>
          <p:nvPr/>
        </p:nvSpPr>
        <p:spPr>
          <a:xfrm>
            <a:off x="4715434" y="3440432"/>
            <a:ext cx="4769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당신의</a:t>
            </a:r>
            <a:r>
              <a:rPr lang="ko-KR" altLang="en-US" sz="50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자전거만을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022D3-6D15-F70D-CA1D-59719CCBF63C}"/>
              </a:ext>
            </a:extLst>
          </p:cNvPr>
          <p:cNvSpPr txBox="1"/>
          <p:nvPr/>
        </p:nvSpPr>
        <p:spPr>
          <a:xfrm>
            <a:off x="9243077" y="3440432"/>
            <a:ext cx="17476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위한</a:t>
            </a:r>
            <a:r>
              <a:rPr lang="en-US" altLang="ko-KR" sz="50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50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66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300"/>
    </mc:Choice>
    <mc:Fallback xmlns="">
      <p:transition spd="slow" advClick="0" advTm="13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69FF21-0D4A-A3A0-8F3D-6FC9C5F87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FFF5-C962-9BB6-4409-58AA87CBC4AF}"/>
              </a:ext>
            </a:extLst>
          </p:cNvPr>
          <p:cNvSpPr txBox="1"/>
          <p:nvPr/>
        </p:nvSpPr>
        <p:spPr>
          <a:xfrm>
            <a:off x="4016187" y="3075057"/>
            <a:ext cx="5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5ADB-CA50-E0B6-816B-BA676E822D0C}"/>
              </a:ext>
            </a:extLst>
          </p:cNvPr>
          <p:cNvSpPr txBox="1"/>
          <p:nvPr/>
        </p:nvSpPr>
        <p:spPr>
          <a:xfrm>
            <a:off x="4831976" y="3075057"/>
            <a:ext cx="5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B5605-F6E6-0DB7-4977-5D10345EA8E7}"/>
              </a:ext>
            </a:extLst>
          </p:cNvPr>
          <p:cNvSpPr txBox="1"/>
          <p:nvPr/>
        </p:nvSpPr>
        <p:spPr>
          <a:xfrm>
            <a:off x="5647765" y="3075057"/>
            <a:ext cx="5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250C7-E516-46C9-44DC-6299E09A4067}"/>
              </a:ext>
            </a:extLst>
          </p:cNvPr>
          <p:cNvSpPr txBox="1"/>
          <p:nvPr/>
        </p:nvSpPr>
        <p:spPr>
          <a:xfrm>
            <a:off x="6463554" y="3075057"/>
            <a:ext cx="5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랫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3CC47-BD26-E607-C9A9-F4D6B38E427B}"/>
              </a:ext>
            </a:extLst>
          </p:cNvPr>
          <p:cNvSpPr txBox="1"/>
          <p:nvPr/>
        </p:nvSpPr>
        <p:spPr>
          <a:xfrm>
            <a:off x="7279343" y="3075057"/>
            <a:ext cx="5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D0505-BC1F-A631-B4CF-EF740B2C9598}"/>
              </a:ext>
            </a:extLst>
          </p:cNvPr>
          <p:cNvSpPr txBox="1"/>
          <p:nvPr/>
        </p:nvSpPr>
        <p:spPr>
          <a:xfrm>
            <a:off x="4173068" y="2385263"/>
            <a:ext cx="25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E94A7-C24D-475F-FAC8-DD82A6DC37B0}"/>
              </a:ext>
            </a:extLst>
          </p:cNvPr>
          <p:cNvSpPr txBox="1"/>
          <p:nvPr/>
        </p:nvSpPr>
        <p:spPr>
          <a:xfrm>
            <a:off x="4988857" y="2385263"/>
            <a:ext cx="25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9EF6BD-6913-5EEE-7DB2-F4F4773B90B6}"/>
              </a:ext>
            </a:extLst>
          </p:cNvPr>
          <p:cNvSpPr txBox="1"/>
          <p:nvPr/>
        </p:nvSpPr>
        <p:spPr>
          <a:xfrm>
            <a:off x="5804646" y="2385263"/>
            <a:ext cx="25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6E4AE-C218-3933-56EF-A5F62EFBA001}"/>
              </a:ext>
            </a:extLst>
          </p:cNvPr>
          <p:cNvSpPr txBox="1"/>
          <p:nvPr/>
        </p:nvSpPr>
        <p:spPr>
          <a:xfrm>
            <a:off x="6620435" y="2385263"/>
            <a:ext cx="25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02049-A5CC-BE52-8FBD-8BA789DDDF7C}"/>
              </a:ext>
            </a:extLst>
          </p:cNvPr>
          <p:cNvSpPr txBox="1"/>
          <p:nvPr/>
        </p:nvSpPr>
        <p:spPr>
          <a:xfrm>
            <a:off x="7436221" y="2385263"/>
            <a:ext cx="25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B619E3-A6C1-81CE-6D1D-38918A0D8CD8}"/>
              </a:ext>
            </a:extLst>
          </p:cNvPr>
          <p:cNvSpPr/>
          <p:nvPr/>
        </p:nvSpPr>
        <p:spPr>
          <a:xfrm>
            <a:off x="0" y="788975"/>
            <a:ext cx="12192000" cy="5280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22F6A-2FB9-2645-D417-76E966D25E5B}"/>
              </a:ext>
            </a:extLst>
          </p:cNvPr>
          <p:cNvSpPr txBox="1"/>
          <p:nvPr/>
        </p:nvSpPr>
        <p:spPr>
          <a:xfrm>
            <a:off x="4849905" y="3075057"/>
            <a:ext cx="139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48CA1-75AE-54F5-A151-71C2CDDD47BC}"/>
              </a:ext>
            </a:extLst>
          </p:cNvPr>
          <p:cNvSpPr txBox="1"/>
          <p:nvPr/>
        </p:nvSpPr>
        <p:spPr>
          <a:xfrm>
            <a:off x="5853953" y="3075057"/>
            <a:ext cx="139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02391-D9E2-1102-AB9D-250778E94152}"/>
              </a:ext>
            </a:extLst>
          </p:cNvPr>
          <p:cNvSpPr txBox="1"/>
          <p:nvPr/>
        </p:nvSpPr>
        <p:spPr>
          <a:xfrm>
            <a:off x="3402104" y="2213283"/>
            <a:ext cx="5387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다른 주제에 신경 쓸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07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500">
        <p159:morph option="byObject"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62825" y="3152001"/>
            <a:ext cx="173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3261563" y="3146237"/>
            <a:ext cx="231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6563" y="3146237"/>
            <a:ext cx="2747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10044950" y="3146237"/>
            <a:ext cx="1375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893387" y="3700235"/>
            <a:ext cx="1276350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6229F3-B8EC-8C36-3C01-C949F24FC6D6}"/>
              </a:ext>
            </a:extLst>
          </p:cNvPr>
          <p:cNvCxnSpPr>
            <a:cxnSpLocks/>
          </p:cNvCxnSpPr>
          <p:nvPr/>
        </p:nvCxnSpPr>
        <p:spPr>
          <a:xfrm>
            <a:off x="3406818" y="3700235"/>
            <a:ext cx="2012907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8089FC-D98D-0E0C-3C3F-B572E10FACFF}"/>
              </a:ext>
            </a:extLst>
          </p:cNvPr>
          <p:cNvCxnSpPr>
            <a:cxnSpLocks/>
          </p:cNvCxnSpPr>
          <p:nvPr/>
        </p:nvCxnSpPr>
        <p:spPr>
          <a:xfrm>
            <a:off x="6588168" y="3700235"/>
            <a:ext cx="2460582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800BC-DB79-B0BD-09F4-3FD1455F584E}"/>
              </a:ext>
            </a:extLst>
          </p:cNvPr>
          <p:cNvCxnSpPr>
            <a:cxnSpLocks/>
          </p:cNvCxnSpPr>
          <p:nvPr/>
        </p:nvCxnSpPr>
        <p:spPr>
          <a:xfrm>
            <a:off x="10106960" y="3700235"/>
            <a:ext cx="1251503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34769F-7636-27BD-9012-567F6BA32AD9}"/>
              </a:ext>
            </a:extLst>
          </p:cNvPr>
          <p:cNvSpPr txBox="1"/>
          <p:nvPr/>
        </p:nvSpPr>
        <p:spPr>
          <a:xfrm>
            <a:off x="300874" y="3837801"/>
            <a:ext cx="246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선정 이유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기획 초기 단계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유사 제품 분석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20400-8FBA-25F8-9AFC-699D0F6D5871}"/>
              </a:ext>
            </a:extLst>
          </p:cNvPr>
          <p:cNvSpPr txBox="1"/>
          <p:nvPr/>
        </p:nvSpPr>
        <p:spPr>
          <a:xfrm>
            <a:off x="3182583" y="3837801"/>
            <a:ext cx="2461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환경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흐름도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시연영상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시행착오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BDF6AF-4E03-247F-4864-8E2BBA31A548}"/>
              </a:ext>
            </a:extLst>
          </p:cNvPr>
          <p:cNvSpPr/>
          <p:nvPr/>
        </p:nvSpPr>
        <p:spPr>
          <a:xfrm>
            <a:off x="3256402" y="2905125"/>
            <a:ext cx="2313737" cy="2428858"/>
          </a:xfrm>
          <a:prstGeom prst="rect">
            <a:avLst/>
          </a:prstGeom>
          <a:noFill/>
          <a:ln w="38100">
            <a:solidFill>
              <a:srgbClr val="1BB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8C4F1-C096-310B-CF53-674674AB163D}"/>
              </a:ext>
            </a:extLst>
          </p:cNvPr>
          <p:cNvSpPr txBox="1"/>
          <p:nvPr/>
        </p:nvSpPr>
        <p:spPr>
          <a:xfrm>
            <a:off x="-599237" y="3699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발표는 이렇게 진행됩니다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34DDCC-E49F-5B7B-EC75-F293680A1AFA}"/>
              </a:ext>
            </a:extLst>
          </p:cNvPr>
          <p:cNvCxnSpPr>
            <a:cxnSpLocks/>
          </p:cNvCxnSpPr>
          <p:nvPr/>
        </p:nvCxnSpPr>
        <p:spPr>
          <a:xfrm>
            <a:off x="6210300" y="723900"/>
            <a:ext cx="53435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51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44DBAFF-44CE-B7A9-CFBF-C0698868E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C0886-6372-312F-0829-358DC1BEA7E0}"/>
              </a:ext>
            </a:extLst>
          </p:cNvPr>
          <p:cNvSpPr txBox="1"/>
          <p:nvPr/>
        </p:nvSpPr>
        <p:spPr>
          <a:xfrm>
            <a:off x="5396752" y="3075057"/>
            <a:ext cx="139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50C4E6-F4D2-7C6A-AA1A-94BC68232782}"/>
              </a:ext>
            </a:extLst>
          </p:cNvPr>
          <p:cNvSpPr/>
          <p:nvPr/>
        </p:nvSpPr>
        <p:spPr>
          <a:xfrm>
            <a:off x="0" y="2678185"/>
            <a:ext cx="12192000" cy="150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80C97-8B5A-1934-5F91-137AC0B8C3B6}"/>
              </a:ext>
            </a:extLst>
          </p:cNvPr>
          <p:cNvSpPr txBox="1"/>
          <p:nvPr/>
        </p:nvSpPr>
        <p:spPr>
          <a:xfrm>
            <a:off x="5334162" y="3075057"/>
            <a:ext cx="15236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  <a:r>
              <a:rPr lang="en-US" altLang="ko-KR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73F2B-0DA6-4873-38D4-3CA777E2D53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C0886-6372-312F-0829-358DC1BEA7E0}"/>
              </a:ext>
            </a:extLst>
          </p:cNvPr>
          <p:cNvSpPr txBox="1"/>
          <p:nvPr/>
        </p:nvSpPr>
        <p:spPr>
          <a:xfrm>
            <a:off x="5396752" y="3075057"/>
            <a:ext cx="139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A10B4F-91A2-21B2-94C9-0A0B05E809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80C97-8B5A-1934-5F91-137AC0B8C3B6}"/>
              </a:ext>
            </a:extLst>
          </p:cNvPr>
          <p:cNvSpPr txBox="1"/>
          <p:nvPr/>
        </p:nvSpPr>
        <p:spPr>
          <a:xfrm>
            <a:off x="5396752" y="2998113"/>
            <a:ext cx="13984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7E2D8A-8BF3-8101-F407-CC09622EE8EF}"/>
              </a:ext>
            </a:extLst>
          </p:cNvPr>
          <p:cNvSpPr/>
          <p:nvPr/>
        </p:nvSpPr>
        <p:spPr>
          <a:xfrm>
            <a:off x="-1" y="779929"/>
            <a:ext cx="12192000" cy="5280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38DF4-A2E5-F631-0125-36CC5BAF4C6F}"/>
              </a:ext>
            </a:extLst>
          </p:cNvPr>
          <p:cNvSpPr txBox="1"/>
          <p:nvPr/>
        </p:nvSpPr>
        <p:spPr>
          <a:xfrm>
            <a:off x="1127311" y="2998113"/>
            <a:ext cx="2187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28D44-5FEC-4136-1016-209899EB69B9}"/>
              </a:ext>
            </a:extLst>
          </p:cNvPr>
          <p:cNvSpPr txBox="1"/>
          <p:nvPr/>
        </p:nvSpPr>
        <p:spPr>
          <a:xfrm>
            <a:off x="4442010" y="2998113"/>
            <a:ext cx="33079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자전거에만</a:t>
            </a:r>
          </a:p>
        </p:txBody>
      </p:sp>
    </p:spTree>
    <p:extLst>
      <p:ext uri="{BB962C8B-B14F-4D97-AF65-F5344CB8AC3E}">
        <p14:creationId xmlns:p14="http://schemas.microsoft.com/office/powerpoint/2010/main" val="42329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73F2B-0DA6-4873-38D4-3CA777E2D53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C0886-6372-312F-0829-358DC1BEA7E0}"/>
              </a:ext>
            </a:extLst>
          </p:cNvPr>
          <p:cNvSpPr txBox="1"/>
          <p:nvPr/>
        </p:nvSpPr>
        <p:spPr>
          <a:xfrm>
            <a:off x="5396752" y="3075057"/>
            <a:ext cx="139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A10B4F-91A2-21B2-94C9-0A0B05E809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6FF10-19F6-3071-FFCE-FBC86105DD6E}"/>
              </a:ext>
            </a:extLst>
          </p:cNvPr>
          <p:cNvSpPr/>
          <p:nvPr/>
        </p:nvSpPr>
        <p:spPr>
          <a:xfrm>
            <a:off x="-1" y="569259"/>
            <a:ext cx="12192000" cy="5719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80C97-8B5A-1934-5F91-137AC0B8C3B6}"/>
              </a:ext>
            </a:extLst>
          </p:cNvPr>
          <p:cNvSpPr txBox="1"/>
          <p:nvPr/>
        </p:nvSpPr>
        <p:spPr>
          <a:xfrm>
            <a:off x="5396752" y="2998113"/>
            <a:ext cx="13984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없음</a:t>
            </a:r>
            <a:r>
              <a:rPr lang="en-US" altLang="ko-KR" sz="5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5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9F2F21-E011-6225-59D5-421118603D21}"/>
              </a:ext>
            </a:extLst>
          </p:cNvPr>
          <p:cNvSpPr/>
          <p:nvPr/>
        </p:nvSpPr>
        <p:spPr>
          <a:xfrm>
            <a:off x="0" y="569258"/>
            <a:ext cx="12192000" cy="57194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1E1E3A-2450-844A-7BD6-8B51E247F78D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138DF4-A2E5-F631-0125-36CC5BAF4C6F}"/>
              </a:ext>
            </a:extLst>
          </p:cNvPr>
          <p:cNvSpPr txBox="1"/>
          <p:nvPr/>
        </p:nvSpPr>
        <p:spPr>
          <a:xfrm>
            <a:off x="932325" y="2980183"/>
            <a:ext cx="2664760" cy="1015663"/>
          </a:xfrm>
          <a:prstGeom prst="rect">
            <a:avLst/>
          </a:prstGeom>
          <a:solidFill>
            <a:srgbClr val="1BBC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당신과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28D44-5FEC-4136-1016-209899EB69B9}"/>
              </a:ext>
            </a:extLst>
          </p:cNvPr>
          <p:cNvSpPr txBox="1"/>
          <p:nvPr/>
        </p:nvSpPr>
        <p:spPr>
          <a:xfrm>
            <a:off x="4300815" y="2980183"/>
            <a:ext cx="3590366" cy="1015663"/>
          </a:xfrm>
          <a:prstGeom prst="rect">
            <a:avLst/>
          </a:prstGeom>
          <a:solidFill>
            <a:srgbClr val="1BBC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자전거에만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A294D-9F25-1184-A71C-66339AF74807}"/>
              </a:ext>
            </a:extLst>
          </p:cNvPr>
          <p:cNvSpPr txBox="1"/>
          <p:nvPr/>
        </p:nvSpPr>
        <p:spPr>
          <a:xfrm>
            <a:off x="9142879" y="2980183"/>
            <a:ext cx="1901639" cy="1015663"/>
          </a:xfrm>
          <a:prstGeom prst="rect">
            <a:avLst/>
          </a:prstGeom>
          <a:solidFill>
            <a:srgbClr val="1BBC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집중</a:t>
            </a:r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6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4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BA4999-FF73-8AC6-2CC9-31DC4DC130FC}"/>
              </a:ext>
            </a:extLst>
          </p:cNvPr>
          <p:cNvSpPr/>
          <p:nvPr/>
        </p:nvSpPr>
        <p:spPr>
          <a:xfrm>
            <a:off x="0" y="1766129"/>
            <a:ext cx="12192000" cy="1219118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72FC3-0AE3-B050-5643-60FB5D893C8F}"/>
              </a:ext>
            </a:extLst>
          </p:cNvPr>
          <p:cNvSpPr txBox="1"/>
          <p:nvPr/>
        </p:nvSpPr>
        <p:spPr>
          <a:xfrm>
            <a:off x="3618917" y="2030832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바멘텀은</a:t>
            </a:r>
          </a:p>
        </p:txBody>
      </p:sp>
    </p:spTree>
    <p:extLst>
      <p:ext uri="{BB962C8B-B14F-4D97-AF65-F5344CB8AC3E}">
        <p14:creationId xmlns:p14="http://schemas.microsoft.com/office/powerpoint/2010/main" val="396289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9E077A-24A4-F77B-25A4-6DF5041D7F31}"/>
              </a:ext>
            </a:extLst>
          </p:cNvPr>
          <p:cNvSpPr/>
          <p:nvPr/>
        </p:nvSpPr>
        <p:spPr>
          <a:xfrm>
            <a:off x="0" y="3792071"/>
            <a:ext cx="12192000" cy="932329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A44E6-73D2-5F6D-1977-0E1676119188}"/>
              </a:ext>
            </a:extLst>
          </p:cNvPr>
          <p:cNvSpPr txBox="1"/>
          <p:nvPr/>
        </p:nvSpPr>
        <p:spPr>
          <a:xfrm>
            <a:off x="3618917" y="3913298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이렇게 말합니다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9E077A-24A4-F77B-25A4-6DF5041D7F31}"/>
              </a:ext>
            </a:extLst>
          </p:cNvPr>
          <p:cNvSpPr/>
          <p:nvPr/>
        </p:nvSpPr>
        <p:spPr>
          <a:xfrm>
            <a:off x="0" y="1766129"/>
            <a:ext cx="12192000" cy="3325742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42A6-1E9A-B1F4-C817-1ED1B69BFCEC}"/>
              </a:ext>
            </a:extLst>
          </p:cNvPr>
          <p:cNvSpPr txBox="1"/>
          <p:nvPr/>
        </p:nvSpPr>
        <p:spPr>
          <a:xfrm>
            <a:off x="3618917" y="2030832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A44E6-73D2-5F6D-1977-0E1676119188}"/>
              </a:ext>
            </a:extLst>
          </p:cNvPr>
          <p:cNvSpPr txBox="1"/>
          <p:nvPr/>
        </p:nvSpPr>
        <p:spPr>
          <a:xfrm>
            <a:off x="3618917" y="3913298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이렇게 말합니다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4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800">
        <p159:morph option="byObject"/>
      </p:transition>
    </mc:Choice>
    <mc:Fallback xmlns="">
      <p:transition advClick="0" advTm="8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E8B099-B048-23C5-05E8-BDAC9796A1BE}"/>
              </a:ext>
            </a:extLst>
          </p:cNvPr>
          <p:cNvSpPr/>
          <p:nvPr/>
        </p:nvSpPr>
        <p:spPr>
          <a:xfrm>
            <a:off x="0" y="2824992"/>
            <a:ext cx="12192000" cy="1208016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42A6-1E9A-B1F4-C817-1ED1B69BFCEC}"/>
              </a:ext>
            </a:extLst>
          </p:cNvPr>
          <p:cNvSpPr txBox="1"/>
          <p:nvPr/>
        </p:nvSpPr>
        <p:spPr>
          <a:xfrm>
            <a:off x="3618917" y="3075057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즐기세요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50">
        <p159:morph option="byObject"/>
      </p:transition>
    </mc:Choice>
    <mc:Fallback xmlns="">
      <p:transition advClick="0" advTm="1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3541EE-7FBF-5226-3386-17C0515170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42A6-1E9A-B1F4-C817-1ED1B69BFCEC}"/>
              </a:ext>
            </a:extLst>
          </p:cNvPr>
          <p:cNvSpPr txBox="1"/>
          <p:nvPr/>
        </p:nvSpPr>
        <p:spPr>
          <a:xfrm>
            <a:off x="3618917" y="1510349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 자전거와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6850-4706-46AD-84EC-107603489AA7}"/>
              </a:ext>
            </a:extLst>
          </p:cNvPr>
          <p:cNvSpPr txBox="1"/>
          <p:nvPr/>
        </p:nvSpPr>
        <p:spPr>
          <a:xfrm>
            <a:off x="3618917" y="3075057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함께 하는</a:t>
            </a:r>
          </a:p>
        </p:txBody>
      </p:sp>
    </p:spTree>
    <p:extLst>
      <p:ext uri="{BB962C8B-B14F-4D97-AF65-F5344CB8AC3E}">
        <p14:creationId xmlns:p14="http://schemas.microsoft.com/office/powerpoint/2010/main" val="136597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">
        <p159:morph option="byObject"/>
      </p:transition>
    </mc:Choice>
    <mc:Fallback xmlns="">
      <p:transition spd="med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42A6-1E9A-B1F4-C817-1ED1B69BFCEC}"/>
              </a:ext>
            </a:extLst>
          </p:cNvPr>
          <p:cNvSpPr txBox="1"/>
          <p:nvPr/>
        </p:nvSpPr>
        <p:spPr>
          <a:xfrm>
            <a:off x="3618917" y="1510349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 자전거와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6850-4706-46AD-84EC-107603489AA7}"/>
              </a:ext>
            </a:extLst>
          </p:cNvPr>
          <p:cNvSpPr txBox="1"/>
          <p:nvPr/>
        </p:nvSpPr>
        <p:spPr>
          <a:xfrm>
            <a:off x="3618917" y="3075057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함께 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CDE89-0884-629C-0A5A-9897C0F55510}"/>
              </a:ext>
            </a:extLst>
          </p:cNvPr>
          <p:cNvSpPr txBox="1"/>
          <p:nvPr/>
        </p:nvSpPr>
        <p:spPr>
          <a:xfrm>
            <a:off x="3618917" y="4639765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모든 순간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 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을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57396"/>
      </p:ext>
    </p:extLst>
  </p:cSld>
  <p:clrMapOvr>
    <a:masterClrMapping/>
  </p:clrMapOvr>
  <p:transition advClick="0"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D2A230-A460-611C-F508-EB76D93F5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42A6-1E9A-B1F4-C817-1ED1B69BFCEC}"/>
              </a:ext>
            </a:extLst>
          </p:cNvPr>
          <p:cNvSpPr txBox="1"/>
          <p:nvPr/>
        </p:nvSpPr>
        <p:spPr>
          <a:xfrm>
            <a:off x="3618917" y="1510349"/>
            <a:ext cx="495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 자전거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66850-4706-46AD-84EC-107603489AA7}"/>
              </a:ext>
            </a:extLst>
          </p:cNvPr>
          <p:cNvSpPr txBox="1"/>
          <p:nvPr/>
        </p:nvSpPr>
        <p:spPr>
          <a:xfrm>
            <a:off x="3618917" y="3075057"/>
            <a:ext cx="495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함께 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CDE89-0884-629C-0A5A-9897C0F55510}"/>
              </a:ext>
            </a:extLst>
          </p:cNvPr>
          <p:cNvSpPr txBox="1"/>
          <p:nvPr/>
        </p:nvSpPr>
        <p:spPr>
          <a:xfrm>
            <a:off x="3618917" y="4639765"/>
            <a:ext cx="495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6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모든 순간</a:t>
            </a:r>
            <a:r>
              <a:rPr lang="en-US" altLang="ko-KR" sz="6000">
                <a:solidFill>
                  <a:srgbClr val="1BBC9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을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8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62825" y="3152001"/>
            <a:ext cx="173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3261563" y="3146237"/>
            <a:ext cx="231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6563" y="3146237"/>
            <a:ext cx="2747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10044950" y="3146237"/>
            <a:ext cx="1375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893387" y="3700235"/>
            <a:ext cx="1276350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6229F3-B8EC-8C36-3C01-C949F24FC6D6}"/>
              </a:ext>
            </a:extLst>
          </p:cNvPr>
          <p:cNvCxnSpPr>
            <a:cxnSpLocks/>
          </p:cNvCxnSpPr>
          <p:nvPr/>
        </p:nvCxnSpPr>
        <p:spPr>
          <a:xfrm>
            <a:off x="3406818" y="3700235"/>
            <a:ext cx="2012907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8089FC-D98D-0E0C-3C3F-B572E10FACFF}"/>
              </a:ext>
            </a:extLst>
          </p:cNvPr>
          <p:cNvCxnSpPr>
            <a:cxnSpLocks/>
          </p:cNvCxnSpPr>
          <p:nvPr/>
        </p:nvCxnSpPr>
        <p:spPr>
          <a:xfrm>
            <a:off x="6588168" y="3700235"/>
            <a:ext cx="2460582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800BC-DB79-B0BD-09F4-3FD1455F584E}"/>
              </a:ext>
            </a:extLst>
          </p:cNvPr>
          <p:cNvCxnSpPr>
            <a:cxnSpLocks/>
          </p:cNvCxnSpPr>
          <p:nvPr/>
        </p:nvCxnSpPr>
        <p:spPr>
          <a:xfrm>
            <a:off x="10106960" y="3700235"/>
            <a:ext cx="1251503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34769F-7636-27BD-9012-567F6BA32AD9}"/>
              </a:ext>
            </a:extLst>
          </p:cNvPr>
          <p:cNvSpPr txBox="1"/>
          <p:nvPr/>
        </p:nvSpPr>
        <p:spPr>
          <a:xfrm>
            <a:off x="300874" y="3837801"/>
            <a:ext cx="246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선정 이유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기획 초기 단계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유사 제품 분석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20400-8FBA-25F8-9AFC-699D0F6D5871}"/>
              </a:ext>
            </a:extLst>
          </p:cNvPr>
          <p:cNvSpPr txBox="1"/>
          <p:nvPr/>
        </p:nvSpPr>
        <p:spPr>
          <a:xfrm>
            <a:off x="3182583" y="3837801"/>
            <a:ext cx="2461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환경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흐름도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시연영상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시행착오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19D65-7A9B-82ED-56F1-36AD093B984B}"/>
              </a:ext>
            </a:extLst>
          </p:cNvPr>
          <p:cNvSpPr txBox="1"/>
          <p:nvPr/>
        </p:nvSpPr>
        <p:spPr>
          <a:xfrm>
            <a:off x="6588168" y="3837801"/>
            <a:ext cx="24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기대효과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발전방향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9A382F-7357-52DB-6D7B-033637D80C58}"/>
              </a:ext>
            </a:extLst>
          </p:cNvPr>
          <p:cNvSpPr/>
          <p:nvPr/>
        </p:nvSpPr>
        <p:spPr>
          <a:xfrm>
            <a:off x="6332184" y="2905125"/>
            <a:ext cx="2952508" cy="2428858"/>
          </a:xfrm>
          <a:prstGeom prst="rect">
            <a:avLst/>
          </a:prstGeom>
          <a:noFill/>
          <a:ln w="38100">
            <a:solidFill>
              <a:srgbClr val="1BB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FD261-3ADE-7760-6FB2-DBE3901833FA}"/>
              </a:ext>
            </a:extLst>
          </p:cNvPr>
          <p:cNvSpPr txBox="1"/>
          <p:nvPr/>
        </p:nvSpPr>
        <p:spPr>
          <a:xfrm>
            <a:off x="-599237" y="3699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발표는 이렇게 진행됩니다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8A1C9C-AA58-5244-F9C8-F5DE9A089BEB}"/>
              </a:ext>
            </a:extLst>
          </p:cNvPr>
          <p:cNvCxnSpPr>
            <a:cxnSpLocks/>
          </p:cNvCxnSpPr>
          <p:nvPr/>
        </p:nvCxnSpPr>
        <p:spPr>
          <a:xfrm>
            <a:off x="6210300" y="723900"/>
            <a:ext cx="53435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8974B-C1E8-6358-E0AD-A7CB1A670EA4}"/>
              </a:ext>
            </a:extLst>
          </p:cNvPr>
          <p:cNvSpPr txBox="1"/>
          <p:nvPr/>
        </p:nvSpPr>
        <p:spPr>
          <a:xfrm>
            <a:off x="1435100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DC95E-9164-DAF2-A879-50F71AE09D6F}"/>
              </a:ext>
            </a:extLst>
          </p:cNvPr>
          <p:cNvSpPr txBox="1"/>
          <p:nvPr/>
        </p:nvSpPr>
        <p:spPr>
          <a:xfrm>
            <a:off x="3936371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E9A1F-76EC-6BE7-D67A-8F8ED955256A}"/>
              </a:ext>
            </a:extLst>
          </p:cNvPr>
          <p:cNvSpPr txBox="1"/>
          <p:nvPr/>
        </p:nvSpPr>
        <p:spPr>
          <a:xfrm>
            <a:off x="6488112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CA7CE-D712-5E7A-D0FC-157D8FCD8A54}"/>
              </a:ext>
            </a:extLst>
          </p:cNvPr>
          <p:cNvSpPr txBox="1"/>
          <p:nvPr/>
        </p:nvSpPr>
        <p:spPr>
          <a:xfrm>
            <a:off x="8840787" y="2721114"/>
            <a:ext cx="202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에서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33090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 바멘텀 에서</a:t>
            </a:r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3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1715194" y="2508702"/>
            <a:ext cx="8786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 여기 </a:t>
            </a:r>
            <a:r>
              <a:rPr lang="ko-KR" altLang="en-US" sz="6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  <a:r>
              <a:rPr lang="ko-KR" altLang="en-US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에서</a:t>
            </a:r>
            <a:r>
              <a:rPr lang="en-US" altLang="ko-KR" sz="6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6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"/>
    </mc:Choice>
    <mc:Fallback xmlns="">
      <p:transition advClick="0" advTm="2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12369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바로 여기 </a:t>
            </a:r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바멘텀</a:t>
            </a:r>
            <a:r>
              <a:rPr lang="ko-KR" altLang="en-US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에서</a:t>
            </a:r>
            <a:r>
              <a:rPr lang="en-US" altLang="ko-KR" sz="45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62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/>
    </mc:Choice>
    <mc:Fallback xmlns="">
      <p:transition spd="slow" advClick="0" advTm="2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A2F7-1767-0F60-CFA5-1D8F70AC8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F7BF-DAE6-B694-0D0A-72071D347989}"/>
              </a:ext>
            </a:extLst>
          </p:cNvPr>
          <p:cNvSpPr txBox="1"/>
          <p:nvPr/>
        </p:nvSpPr>
        <p:spPr>
          <a:xfrm>
            <a:off x="301625" y="30302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92CF4-2948-CE4A-C4AC-B76EE3E28711}"/>
              </a:ext>
            </a:extLst>
          </p:cNvPr>
          <p:cNvSpPr txBox="1"/>
          <p:nvPr/>
        </p:nvSpPr>
        <p:spPr>
          <a:xfrm>
            <a:off x="301625" y="1277082"/>
            <a:ext cx="741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기획내용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0AE5-B07F-588A-0D59-AB1EDE2F504D}"/>
              </a:ext>
            </a:extLst>
          </p:cNvPr>
          <p:cNvSpPr/>
          <p:nvPr/>
        </p:nvSpPr>
        <p:spPr>
          <a:xfrm>
            <a:off x="-214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BC386-9D40-B881-5DF5-5DCC37926854}"/>
              </a:ext>
            </a:extLst>
          </p:cNvPr>
          <p:cNvSpPr txBox="1"/>
          <p:nvPr/>
        </p:nvSpPr>
        <p:spPr>
          <a:xfrm>
            <a:off x="2710325" y="2653811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바로 여기 바멘텀 에서</a:t>
            </a:r>
            <a:r>
              <a:rPr lang="en-US" altLang="ko-KR" sz="45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450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597AE-2C8E-7C11-2326-D5714B4E1010}"/>
              </a:ext>
            </a:extLst>
          </p:cNvPr>
          <p:cNvSpPr txBox="1"/>
          <p:nvPr/>
        </p:nvSpPr>
        <p:spPr>
          <a:xfrm>
            <a:off x="2722694" y="3310774"/>
            <a:ext cx="6796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 the BAMENTUM.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6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200"/>
    </mc:Choice>
    <mc:Fallback xmlns="">
      <p:transition spd="slow" advClick="0" advTm="12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0B9EC-06B2-9224-8493-F6DB1250919B}"/>
              </a:ext>
            </a:extLst>
          </p:cNvPr>
          <p:cNvSpPr/>
          <p:nvPr/>
        </p:nvSpPr>
        <p:spPr>
          <a:xfrm>
            <a:off x="-214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21C0-F4DF-54F0-155A-6566407FAB58}"/>
              </a:ext>
            </a:extLst>
          </p:cNvPr>
          <p:cNvSpPr/>
          <p:nvPr/>
        </p:nvSpPr>
        <p:spPr>
          <a:xfrm rot="5400000">
            <a:off x="4738915" y="-2667001"/>
            <a:ext cx="2714172" cy="12192002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E3D34-2F65-7F91-020B-F5EC8A3534AB}"/>
              </a:ext>
            </a:extLst>
          </p:cNvPr>
          <p:cNvSpPr txBox="1"/>
          <p:nvPr/>
        </p:nvSpPr>
        <p:spPr>
          <a:xfrm>
            <a:off x="420568" y="3156495"/>
            <a:ext cx="9841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당신의 자전거와 함께하는 모든 순간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B89264-D9A0-C443-E5BD-DE97CD0D9D0E}"/>
              </a:ext>
            </a:extLst>
          </p:cNvPr>
          <p:cNvCxnSpPr/>
          <p:nvPr/>
        </p:nvCxnSpPr>
        <p:spPr>
          <a:xfrm>
            <a:off x="6995886" y="2690336"/>
            <a:ext cx="0" cy="1477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A55962-A035-2523-35F9-48469C2A2326}"/>
              </a:ext>
            </a:extLst>
          </p:cNvPr>
          <p:cNvSpPr txBox="1"/>
          <p:nvPr/>
        </p:nvSpPr>
        <p:spPr>
          <a:xfrm>
            <a:off x="9313979" y="3036585"/>
            <a:ext cx="6796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</a:t>
            </a:r>
            <a:r>
              <a:rPr lang="en-US" altLang="ko-KR" sz="4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C2764A-CE64-EF21-57A8-41FBCE22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98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CF1FD-F07A-842C-2EF6-9276950F0BB6}"/>
              </a:ext>
            </a:extLst>
          </p:cNvPr>
          <p:cNvSpPr txBox="1"/>
          <p:nvPr/>
        </p:nvSpPr>
        <p:spPr>
          <a:xfrm>
            <a:off x="244594" y="1590691"/>
            <a:ext cx="772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누구에게나 처음은 있습니다</a:t>
            </a:r>
            <a:r>
              <a:rPr lang="en-US" altLang="ko-KR" sz="5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49297-D78A-C345-E6BC-58C13A10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5" y="2655433"/>
            <a:ext cx="2493236" cy="4103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11ADBB-C456-1F99-9F76-687A4F88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33" y="2655433"/>
            <a:ext cx="2467517" cy="4103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87115C-5D62-36CF-4492-2D049F0A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6" y="2655433"/>
            <a:ext cx="2467517" cy="41037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5A6F8A-EBED-66B9-873E-9A21743A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39" y="2655432"/>
            <a:ext cx="2543352" cy="4103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B50830-8CF7-4414-5901-EA0AD15D363D}"/>
              </a:ext>
            </a:extLst>
          </p:cNvPr>
          <p:cNvSpPr txBox="1"/>
          <p:nvPr/>
        </p:nvSpPr>
        <p:spPr>
          <a:xfrm>
            <a:off x="8210788" y="1821523"/>
            <a:ext cx="48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기획초기단계</a:t>
            </a:r>
          </a:p>
        </p:txBody>
      </p:sp>
    </p:spTree>
    <p:extLst>
      <p:ext uri="{BB962C8B-B14F-4D97-AF65-F5344CB8AC3E}">
        <p14:creationId xmlns:p14="http://schemas.microsoft.com/office/powerpoint/2010/main" val="342989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1016359" y="841247"/>
            <a:ext cx="10294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F97C97-138E-5A8D-3C94-BD88A4A8A1D4}"/>
              </a:ext>
            </a:extLst>
          </p:cNvPr>
          <p:cNvSpPr txBox="1"/>
          <p:nvPr/>
        </p:nvSpPr>
        <p:spPr>
          <a:xfrm>
            <a:off x="475953" y="1700804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유사한 제품이 있는가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1BFAC-1A35-4712-3A08-0848EE2C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5" y="2655433"/>
            <a:ext cx="4705647" cy="3830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EDEB65-D4E7-FCBB-D685-A7646546D5E8}"/>
              </a:ext>
            </a:extLst>
          </p:cNvPr>
          <p:cNvSpPr txBox="1"/>
          <p:nvPr/>
        </p:nvSpPr>
        <p:spPr>
          <a:xfrm>
            <a:off x="6025556" y="2544766"/>
            <a:ext cx="5295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0" i="0" u="sng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‘</a:t>
            </a:r>
            <a:r>
              <a:rPr lang="ko-KR" altLang="en-US" sz="3000" b="0" i="0" u="sng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자전거로 출퇴근하는 사람들</a:t>
            </a:r>
            <a:r>
              <a:rPr lang="en-US" altLang="ko-KR" sz="3000" b="0" i="0" u="sng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’</a:t>
            </a:r>
          </a:p>
          <a:p>
            <a:endParaRPr lang="en-US" altLang="ko-KR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 동호회 카페</a:t>
            </a:r>
            <a:endParaRPr lang="en-US" altLang="ko-KR" sz="3000" i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endParaRPr lang="en-US" altLang="ko-KR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 관련 정보 다량 보유</a:t>
            </a:r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endParaRPr lang="en-US" altLang="ko-KR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</a:t>
            </a:r>
            <a:r>
              <a:rPr lang="ko-KR" altLang="en-US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게시물 작성</a:t>
            </a:r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댓글 등 소통 기능</a:t>
            </a:r>
            <a:r>
              <a:rPr lang="en-US" altLang="ko-KR" sz="30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endParaRPr lang="en-US" altLang="ko-KR" sz="3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단점 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등업 전까지 활동이 제한됨</a:t>
            </a:r>
            <a:r>
              <a:rPr lang="en-US" altLang="ko-KR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000" i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93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F97C97-138E-5A8D-3C94-BD88A4A8A1D4}"/>
              </a:ext>
            </a:extLst>
          </p:cNvPr>
          <p:cNvSpPr txBox="1"/>
          <p:nvPr/>
        </p:nvSpPr>
        <p:spPr>
          <a:xfrm>
            <a:off x="475953" y="1671775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개발환경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2F653-CB60-1C37-695D-A4490FEEA5A6}"/>
              </a:ext>
            </a:extLst>
          </p:cNvPr>
          <p:cNvSpPr txBox="1"/>
          <p:nvPr/>
        </p:nvSpPr>
        <p:spPr>
          <a:xfrm>
            <a:off x="1607270" y="2846219"/>
            <a:ext cx="49541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eclipse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  <a:p>
            <a:pPr algn="r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apache tomcat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  <a:p>
            <a:pPr algn="r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oracle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  <a:p>
            <a:pPr algn="r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java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CDFBC-ED7C-3924-5ADB-FB81B5A8F535}"/>
              </a:ext>
            </a:extLst>
          </p:cNvPr>
          <p:cNvSpPr txBox="1"/>
          <p:nvPr/>
        </p:nvSpPr>
        <p:spPr>
          <a:xfrm>
            <a:off x="6706605" y="2846219"/>
            <a:ext cx="4954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jsp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html/css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ko-KR" sz="4000" b="1" i="0">
                <a:solidFill>
                  <a:schemeClr val="bg1"/>
                </a:solidFill>
                <a:effectLst/>
                <a:latin typeface="-apple-system"/>
              </a:rPr>
              <a:t>servlet</a:t>
            </a:r>
            <a:endParaRPr lang="en-US" altLang="ko-KR" sz="4000" b="0" i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3721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19DDD2-B589-45AC-C532-1A190A639C06}"/>
              </a:ext>
            </a:extLst>
          </p:cNvPr>
          <p:cNvSpPr txBox="1"/>
          <p:nvPr/>
        </p:nvSpPr>
        <p:spPr>
          <a:xfrm>
            <a:off x="475953" y="167177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흐름도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B03519-7EE4-35A3-859E-BE147C7F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34" y="1809484"/>
            <a:ext cx="5421257" cy="46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13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4CD05-3BB3-C809-6746-B57EF6A8F250}"/>
              </a:ext>
            </a:extLst>
          </p:cNvPr>
          <p:cNvSpPr txBox="1"/>
          <p:nvPr/>
        </p:nvSpPr>
        <p:spPr>
          <a:xfrm>
            <a:off x="662825" y="3152001"/>
            <a:ext cx="173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52E09-7083-9AC4-115D-0173762452F3}"/>
              </a:ext>
            </a:extLst>
          </p:cNvPr>
          <p:cNvSpPr txBox="1"/>
          <p:nvPr/>
        </p:nvSpPr>
        <p:spPr>
          <a:xfrm>
            <a:off x="3261563" y="3146237"/>
            <a:ext cx="231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E72D3-79D0-6A79-F933-C57D21E87782}"/>
              </a:ext>
            </a:extLst>
          </p:cNvPr>
          <p:cNvSpPr txBox="1"/>
          <p:nvPr/>
        </p:nvSpPr>
        <p:spPr>
          <a:xfrm>
            <a:off x="6436563" y="3146237"/>
            <a:ext cx="2747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AB032-C670-E888-77F2-7E757B55BD4B}"/>
              </a:ext>
            </a:extLst>
          </p:cNvPr>
          <p:cNvSpPr txBox="1"/>
          <p:nvPr/>
        </p:nvSpPr>
        <p:spPr>
          <a:xfrm>
            <a:off x="10044950" y="3146237"/>
            <a:ext cx="1375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53D89C-6394-E791-C18B-C4AA1DCCC0E0}"/>
              </a:ext>
            </a:extLst>
          </p:cNvPr>
          <p:cNvCxnSpPr>
            <a:cxnSpLocks/>
          </p:cNvCxnSpPr>
          <p:nvPr/>
        </p:nvCxnSpPr>
        <p:spPr>
          <a:xfrm>
            <a:off x="893387" y="3700235"/>
            <a:ext cx="1276350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6229F3-B8EC-8C36-3C01-C949F24FC6D6}"/>
              </a:ext>
            </a:extLst>
          </p:cNvPr>
          <p:cNvCxnSpPr>
            <a:cxnSpLocks/>
          </p:cNvCxnSpPr>
          <p:nvPr/>
        </p:nvCxnSpPr>
        <p:spPr>
          <a:xfrm>
            <a:off x="3406818" y="3700235"/>
            <a:ext cx="2012907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8089FC-D98D-0E0C-3C3F-B572E10FACFF}"/>
              </a:ext>
            </a:extLst>
          </p:cNvPr>
          <p:cNvCxnSpPr>
            <a:cxnSpLocks/>
          </p:cNvCxnSpPr>
          <p:nvPr/>
        </p:nvCxnSpPr>
        <p:spPr>
          <a:xfrm>
            <a:off x="6588168" y="3700235"/>
            <a:ext cx="2460582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800BC-DB79-B0BD-09F4-3FD1455F584E}"/>
              </a:ext>
            </a:extLst>
          </p:cNvPr>
          <p:cNvCxnSpPr>
            <a:cxnSpLocks/>
          </p:cNvCxnSpPr>
          <p:nvPr/>
        </p:nvCxnSpPr>
        <p:spPr>
          <a:xfrm>
            <a:off x="10106960" y="3700235"/>
            <a:ext cx="1251503" cy="0"/>
          </a:xfrm>
          <a:prstGeom prst="line">
            <a:avLst/>
          </a:prstGeom>
          <a:ln w="28575">
            <a:solidFill>
              <a:srgbClr val="1BBC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34769F-7636-27BD-9012-567F6BA32AD9}"/>
              </a:ext>
            </a:extLst>
          </p:cNvPr>
          <p:cNvSpPr txBox="1"/>
          <p:nvPr/>
        </p:nvSpPr>
        <p:spPr>
          <a:xfrm>
            <a:off x="300874" y="3837801"/>
            <a:ext cx="246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선정 이유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기획 초기 단계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유사 제품 분석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20400-8FBA-25F8-9AFC-699D0F6D5871}"/>
              </a:ext>
            </a:extLst>
          </p:cNvPr>
          <p:cNvSpPr txBox="1"/>
          <p:nvPr/>
        </p:nvSpPr>
        <p:spPr>
          <a:xfrm>
            <a:off x="3182583" y="3837801"/>
            <a:ext cx="2461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환경</a:t>
            </a:r>
            <a:endParaRPr lang="en-US" altLang="ko-KR" sz="3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흐름도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시연영상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시행착오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19D65-7A9B-82ED-56F1-36AD093B984B}"/>
              </a:ext>
            </a:extLst>
          </p:cNvPr>
          <p:cNvSpPr txBox="1"/>
          <p:nvPr/>
        </p:nvSpPr>
        <p:spPr>
          <a:xfrm>
            <a:off x="6588168" y="3837801"/>
            <a:ext cx="24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기대효과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발전방향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914D2-5635-DEF5-6658-78C87D98FDFF}"/>
              </a:ext>
            </a:extLst>
          </p:cNvPr>
          <p:cNvSpPr txBox="1"/>
          <p:nvPr/>
        </p:nvSpPr>
        <p:spPr>
          <a:xfrm>
            <a:off x="9502023" y="3837801"/>
            <a:ext cx="24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 소개 및 역할</a:t>
            </a:r>
            <a:endParaRPr lang="en-US" altLang="ko-KR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C898DD-40D9-2683-2949-106B6CE2B52C}"/>
              </a:ext>
            </a:extLst>
          </p:cNvPr>
          <p:cNvSpPr/>
          <p:nvPr/>
        </p:nvSpPr>
        <p:spPr>
          <a:xfrm>
            <a:off x="9575842" y="2905125"/>
            <a:ext cx="2313737" cy="2428858"/>
          </a:xfrm>
          <a:prstGeom prst="rect">
            <a:avLst/>
          </a:prstGeom>
          <a:noFill/>
          <a:ln w="38100">
            <a:solidFill>
              <a:srgbClr val="1BB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682D9-1403-C15A-2F1B-D318FC9CF1FE}"/>
              </a:ext>
            </a:extLst>
          </p:cNvPr>
          <p:cNvSpPr txBox="1"/>
          <p:nvPr/>
        </p:nvSpPr>
        <p:spPr>
          <a:xfrm>
            <a:off x="-599237" y="3699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발표는 이렇게 진행됩니다</a:t>
            </a:r>
            <a:r>
              <a:rPr lang="en-US" altLang="ko-KR" sz="4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.”</a:t>
            </a:r>
            <a:endParaRPr lang="ko-KR" altLang="en-US" sz="40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E0ABA8-E5AD-FA3F-9994-0C02E49554B0}"/>
              </a:ext>
            </a:extLst>
          </p:cNvPr>
          <p:cNvCxnSpPr>
            <a:cxnSpLocks/>
          </p:cNvCxnSpPr>
          <p:nvPr/>
        </p:nvCxnSpPr>
        <p:spPr>
          <a:xfrm>
            <a:off x="6210300" y="723900"/>
            <a:ext cx="53435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1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2F7798-3D5B-B78B-641D-A4BF4E82653D}"/>
              </a:ext>
            </a:extLst>
          </p:cNvPr>
          <p:cNvSpPr txBox="1"/>
          <p:nvPr/>
        </p:nvSpPr>
        <p:spPr>
          <a:xfrm>
            <a:off x="475953" y="167177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흐름도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A699FC-B094-CB8B-C43F-69937A4C0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6" y="11242"/>
            <a:ext cx="8056214" cy="68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0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19DDD2-B589-45AC-C532-1A190A639C06}"/>
              </a:ext>
            </a:extLst>
          </p:cNvPr>
          <p:cNvSpPr txBox="1"/>
          <p:nvPr/>
        </p:nvSpPr>
        <p:spPr>
          <a:xfrm>
            <a:off x="475953" y="167177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흐름도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2750D0-FBA1-E735-B5F1-26AE1BC6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6BEB6D-DF88-0C2C-BC6A-23F74AC386C0}"/>
              </a:ext>
            </a:extLst>
          </p:cNvPr>
          <p:cNvSpPr/>
          <p:nvPr/>
        </p:nvSpPr>
        <p:spPr>
          <a:xfrm>
            <a:off x="0" y="0"/>
            <a:ext cx="121891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9848E-56B9-356A-6A40-B7A505C3D171}"/>
              </a:ext>
            </a:extLst>
          </p:cNvPr>
          <p:cNvSpPr txBox="1"/>
          <p:nvPr/>
        </p:nvSpPr>
        <p:spPr>
          <a:xfrm>
            <a:off x="2233778" y="3075057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553233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19DDD2-B589-45AC-C532-1A190A639C06}"/>
              </a:ext>
            </a:extLst>
          </p:cNvPr>
          <p:cNvSpPr txBox="1"/>
          <p:nvPr/>
        </p:nvSpPr>
        <p:spPr>
          <a:xfrm>
            <a:off x="475953" y="1671775"/>
            <a:ext cx="772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흐름도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2750D0-FBA1-E735-B5F1-26AE1BC6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9A969-D33E-0B4E-1C92-7F4D4665BDF1}"/>
              </a:ext>
            </a:extLst>
          </p:cNvPr>
          <p:cNvSpPr txBox="1"/>
          <p:nvPr/>
        </p:nvSpPr>
        <p:spPr>
          <a:xfrm>
            <a:off x="4007756" y="4688080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3D47F-676F-B660-F2B6-7E3014BE815C}"/>
              </a:ext>
            </a:extLst>
          </p:cNvPr>
          <p:cNvSpPr txBox="1"/>
          <p:nvPr/>
        </p:nvSpPr>
        <p:spPr>
          <a:xfrm>
            <a:off x="895882" y="1039410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차대번호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7F896-860B-B601-E1F6-6495D739CEE8}"/>
              </a:ext>
            </a:extLst>
          </p:cNvPr>
          <p:cNvSpPr txBox="1"/>
          <p:nvPr/>
        </p:nvSpPr>
        <p:spPr>
          <a:xfrm>
            <a:off x="312057" y="2951946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접속정보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1CE5F-FBF2-9944-1C5A-0AB0A9039A03}"/>
              </a:ext>
            </a:extLst>
          </p:cNvPr>
          <p:cNvSpPr txBox="1"/>
          <p:nvPr/>
        </p:nvSpPr>
        <p:spPr>
          <a:xfrm>
            <a:off x="2860468" y="210325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팔로우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616E9-4A3F-4AFF-9269-FE542A3FA274}"/>
              </a:ext>
            </a:extLst>
          </p:cNvPr>
          <p:cNvSpPr txBox="1"/>
          <p:nvPr/>
        </p:nvSpPr>
        <p:spPr>
          <a:xfrm>
            <a:off x="5392441" y="2279634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40260-FF24-3531-BC4C-FE2EE50C9662}"/>
              </a:ext>
            </a:extLst>
          </p:cNvPr>
          <p:cNvSpPr txBox="1"/>
          <p:nvPr/>
        </p:nvSpPr>
        <p:spPr>
          <a:xfrm>
            <a:off x="9332232" y="3216196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게시글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106EC-AB31-C600-AE2F-79E7C09EE3F6}"/>
              </a:ext>
            </a:extLst>
          </p:cNvPr>
          <p:cNvSpPr txBox="1"/>
          <p:nvPr/>
        </p:nvSpPr>
        <p:spPr>
          <a:xfrm>
            <a:off x="9006395" y="448852"/>
            <a:ext cx="2088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73330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B56EF3-B154-449C-FC92-4E99DF99AB49}"/>
              </a:ext>
            </a:extLst>
          </p:cNvPr>
          <p:cNvSpPr txBox="1"/>
          <p:nvPr/>
        </p:nvSpPr>
        <p:spPr>
          <a:xfrm>
            <a:off x="2235200" y="3415605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시연영상</a:t>
            </a:r>
            <a:endParaRPr lang="en-US" altLang="ko-KR" sz="4000">
              <a:solidFill>
                <a:srgbClr val="FFC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2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akaoTalk_20230405_113443057">
            <a:hlinkClick r:id="" action="ppaction://media"/>
            <a:extLst>
              <a:ext uri="{FF2B5EF4-FFF2-40B4-BE49-F238E27FC236}">
                <a16:creationId xmlns:a16="http://schemas.microsoft.com/office/drawing/2014/main" id="{B8B8BB6E-3E0E-7AD2-89EB-CFD9F088C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5517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2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B56EF3-B154-449C-FC92-4E99DF99AB49}"/>
              </a:ext>
            </a:extLst>
          </p:cNvPr>
          <p:cNvSpPr txBox="1"/>
          <p:nvPr/>
        </p:nvSpPr>
        <p:spPr>
          <a:xfrm>
            <a:off x="-599237" y="1788511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쉽지 않았던 고난과 시련들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DB5037-FB5E-E038-8C8C-9A385E71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1" y="2496397"/>
            <a:ext cx="7362763" cy="39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B56EF3-B154-449C-FC92-4E99DF99AB49}"/>
              </a:ext>
            </a:extLst>
          </p:cNvPr>
          <p:cNvSpPr txBox="1"/>
          <p:nvPr/>
        </p:nvSpPr>
        <p:spPr>
          <a:xfrm>
            <a:off x="-599237" y="1788511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쉽지 않았던 고난과 시련들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</a:p>
        </p:txBody>
      </p:sp>
      <p:pic>
        <p:nvPicPr>
          <p:cNvPr id="5" name="내용 개체 틀 1" descr="C:/Users/seseboom1/AppData/Roaming/PolarisOffice/ETemp/8804_12503792/fImage7575710741.png">
            <a:extLst>
              <a:ext uri="{FF2B5EF4-FFF2-40B4-BE49-F238E27FC236}">
                <a16:creationId xmlns:a16="http://schemas.microsoft.com/office/drawing/2014/main" id="{55CA1385-A634-4981-5C8B-A0C244966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1575" y="2741096"/>
            <a:ext cx="4085590" cy="2764790"/>
          </a:xfrm>
          <a:prstGeom prst="rect">
            <a:avLst/>
          </a:prstGeom>
          <a:noFill/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EFEF3E-6F69-9248-C295-A1380F2A233D}"/>
              </a:ext>
            </a:extLst>
          </p:cNvPr>
          <p:cNvSpPr txBox="1">
            <a:spLocks/>
          </p:cNvSpPr>
          <p:nvPr/>
        </p:nvSpPr>
        <p:spPr>
          <a:xfrm>
            <a:off x="5576933" y="2909887"/>
            <a:ext cx="6487160" cy="10382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b="0" i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Session </a:t>
            </a:r>
            <a:r>
              <a:rPr lang="ko-KR" altLang="en-US" b="0" i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받아올 때 페이지 이동시</a:t>
            </a:r>
            <a:endParaRPr lang="en-US" altLang="ko-KR" b="0" i="0">
              <a:solidFill>
                <a:srgbClr val="FF0000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latinLnBrk="0">
              <a:buFontTx/>
              <a:buNone/>
            </a:pPr>
            <a:r>
              <a:rPr lang="ko-KR" altLang="en-US" b="0" i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페이지가 제대로 출력되지 않는 현상 발생</a:t>
            </a:r>
            <a:endParaRPr lang="ko-KR" altLang="en-US">
              <a:solidFill>
                <a:srgbClr val="FF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2C766CEA-E328-BD55-4C3D-11DB114E05FD}"/>
              </a:ext>
            </a:extLst>
          </p:cNvPr>
          <p:cNvSpPr txBox="1">
            <a:spLocks/>
          </p:cNvSpPr>
          <p:nvPr/>
        </p:nvSpPr>
        <p:spPr>
          <a:xfrm>
            <a:off x="5603496" y="4579416"/>
            <a:ext cx="7045960" cy="16744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ko-KR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Session</a:t>
            </a: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에서 데이터를 출력하는 부분</a:t>
            </a:r>
            <a:endParaRPr lang="en-US" altLang="ko-KR" sz="2800" b="0" i="0">
              <a:solidFill>
                <a:schemeClr val="accent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삭제</a:t>
            </a:r>
            <a:r>
              <a:rPr lang="en-US" altLang="ko-KR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원인제거</a:t>
            </a:r>
            <a:r>
              <a:rPr lang="en-US" altLang="ko-KR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), AJAX</a:t>
            </a: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적극 활용해 리턴</a:t>
            </a:r>
            <a:endParaRPr lang="en-US" altLang="ko-KR" sz="2800" b="0" i="0">
              <a:solidFill>
                <a:schemeClr val="accent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데이터로 만들어서 출력</a:t>
            </a:r>
            <a:endParaRPr lang="en-US" altLang="ko-KR" sz="2800">
              <a:solidFill>
                <a:schemeClr val="accent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2BAA5E7C-922C-0094-7CDE-8800CFCF5A52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4846232" y="2849243"/>
            <a:ext cx="744220" cy="850900"/>
            <a:chOff x="4831715" y="2747645"/>
            <a:chExt cx="744220" cy="850900"/>
          </a:xfrm>
        </p:grpSpPr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54B22E2B-EE25-76CF-E2EB-7FBC1C63B586}"/>
                </a:ext>
              </a:extLst>
            </p:cNvPr>
            <p:cNvSpPr>
              <a:spLocks noChangeAspect="1"/>
            </p:cNvSpPr>
            <p:nvPr/>
          </p:nvSpPr>
          <p:spPr>
            <a:xfrm rot="-2700000">
              <a:off x="4990465" y="2747645"/>
              <a:ext cx="585470" cy="850900"/>
            </a:xfrm>
            <a:custGeom>
              <a:avLst/>
              <a:gdLst>
                <a:gd name="TX0" fmla="*/ 171450 w 447676"/>
                <a:gd name="TY0" fmla="*/ 592942 h 650092"/>
                <a:gd name="TX1" fmla="*/ 171411 w 447676"/>
                <a:gd name="TY1" fmla="*/ 595084 h 650092"/>
                <a:gd name="TX2" fmla="*/ 114300 w 447676"/>
                <a:gd name="TY2" fmla="*/ 650092 h 650092"/>
                <a:gd name="TX3" fmla="*/ 114300 w 447676"/>
                <a:gd name="TY3" fmla="*/ 650092 h 650092"/>
                <a:gd name="TX4" fmla="*/ 112157 w 447676"/>
                <a:gd name="TY4" fmla="*/ 650052 h 650092"/>
                <a:gd name="TX5" fmla="*/ 110035 w 447676"/>
                <a:gd name="TY5" fmla="*/ 649935 h 650092"/>
                <a:gd name="TX6" fmla="*/ 57150 w 447676"/>
                <a:gd name="TY6" fmla="*/ 592942 h 650092"/>
                <a:gd name="TX7" fmla="*/ 57150 w 447676"/>
                <a:gd name="TY7" fmla="*/ 592942 h 650092"/>
                <a:gd name="TX8" fmla="*/ 57150 w 447676"/>
                <a:gd name="TY8" fmla="*/ 206168 h 650092"/>
                <a:gd name="TX9" fmla="*/ 54465 w 447676"/>
                <a:gd name="TY9" fmla="*/ 204574 h 650092"/>
                <a:gd name="TX10" fmla="*/ 0 w 447676"/>
                <a:gd name="TY10" fmla="*/ 107167 h 650092"/>
                <a:gd name="TX11" fmla="*/ 72725 w 447676"/>
                <a:gd name="TY11" fmla="*/ 666 h 650092"/>
                <a:gd name="TX12" fmla="*/ 72725 w 447676"/>
                <a:gd name="TY12" fmla="*/ 666 h 650092"/>
                <a:gd name="TX13" fmla="*/ 73769 w 447676"/>
                <a:gd name="TY13" fmla="*/ 323 h 650092"/>
                <a:gd name="TX14" fmla="*/ 74815 w 447676"/>
                <a:gd name="TY14" fmla="*/ 107 h 650092"/>
                <a:gd name="TX15" fmla="*/ 85716 w 447676"/>
                <a:gd name="TY15" fmla="*/ 9537 h 650092"/>
                <a:gd name="TX16" fmla="*/ 85716 w 447676"/>
                <a:gd name="TY16" fmla="*/ 9537 h 650092"/>
                <a:gd name="TX17" fmla="*/ 85725 w 447676"/>
                <a:gd name="TY17" fmla="*/ 101269 h 650092"/>
                <a:gd name="TX18" fmla="*/ 114300 w 447676"/>
                <a:gd name="TY18" fmla="*/ 115557 h 650092"/>
                <a:gd name="TX19" fmla="*/ 142885 w 447676"/>
                <a:gd name="TY19" fmla="*/ 101269 h 650092"/>
                <a:gd name="TX20" fmla="*/ 142875 w 447676"/>
                <a:gd name="TY20" fmla="*/ 9534 h 650092"/>
                <a:gd name="TX21" fmla="*/ 142936 w 447676"/>
                <a:gd name="TY21" fmla="*/ 8437 h 650092"/>
                <a:gd name="TX22" fmla="*/ 155865 w 447676"/>
                <a:gd name="TY22" fmla="*/ 662 h 650092"/>
                <a:gd name="TX23" fmla="*/ 228600 w 447676"/>
                <a:gd name="TY23" fmla="*/ 107167 h 650092"/>
                <a:gd name="TX24" fmla="*/ 228600 w 447676"/>
                <a:gd name="TY24" fmla="*/ 107167 h 650092"/>
                <a:gd name="TX25" fmla="*/ 228561 w 447676"/>
                <a:gd name="TY25" fmla="*/ 110187 h 650092"/>
                <a:gd name="TX26" fmla="*/ 228430 w 447676"/>
                <a:gd name="TY26" fmla="*/ 113434 h 650092"/>
                <a:gd name="TX27" fmla="*/ 171450 w 447676"/>
                <a:gd name="TY27" fmla="*/ 206168 h 650092"/>
                <a:gd name="TX28" fmla="*/ 171450 w 447676"/>
                <a:gd name="TY28" fmla="*/ 206168 h 650092"/>
                <a:gd name="TX29" fmla="*/ 171450 w 447676"/>
                <a:gd name="TY29" fmla="*/ 295275 h 650092"/>
                <a:gd name="TX30" fmla="*/ 331813 w 447676"/>
                <a:gd name="TY30" fmla="*/ 295284 h 650092"/>
                <a:gd name="TX31" fmla="*/ 358938 w 447676"/>
                <a:gd name="TY31" fmla="*/ 286248 h 650092"/>
                <a:gd name="TX32" fmla="*/ 361011 w 447676"/>
                <a:gd name="TY32" fmla="*/ 285805 h 650092"/>
                <a:gd name="TX33" fmla="*/ 362071 w 447676"/>
                <a:gd name="TY33" fmla="*/ 285760 h 650092"/>
                <a:gd name="TX34" fmla="*/ 363131 w 447676"/>
                <a:gd name="TY34" fmla="*/ 285833 h 650092"/>
                <a:gd name="TX35" fmla="*/ 439331 w 447676"/>
                <a:gd name="TY35" fmla="*/ 295358 h 650092"/>
                <a:gd name="TX36" fmla="*/ 447613 w 447676"/>
                <a:gd name="TY36" fmla="*/ 303715 h 650092"/>
                <a:gd name="TX37" fmla="*/ 447675 w 447676"/>
                <a:gd name="TY37" fmla="*/ 304809 h 650092"/>
                <a:gd name="TX38" fmla="*/ 447675 w 447676"/>
                <a:gd name="TY38" fmla="*/ 342909 h 650092"/>
                <a:gd name="TX39" fmla="*/ 440409 w 447676"/>
                <a:gd name="TY39" fmla="*/ 352163 h 650092"/>
                <a:gd name="TX40" fmla="*/ 439331 w 447676"/>
                <a:gd name="TY40" fmla="*/ 352361 h 650092"/>
                <a:gd name="TX41" fmla="*/ 363131 w 447676"/>
                <a:gd name="TY41" fmla="*/ 361886 h 650092"/>
                <a:gd name="TX42" fmla="*/ 359964 w 447676"/>
                <a:gd name="TY42" fmla="*/ 361750 h 650092"/>
                <a:gd name="TX43" fmla="*/ 358938 w 447676"/>
                <a:gd name="TY43" fmla="*/ 361470 h 650092"/>
                <a:gd name="TX44" fmla="*/ 331841 w 447676"/>
                <a:gd name="TY44" fmla="*/ 352434 h 650092"/>
                <a:gd name="TX45" fmla="*/ 171450 w 447676"/>
                <a:gd name="TY45" fmla="*/ 352425 h 650092"/>
                <a:gd name="TX46" fmla="*/ 171450 w 447676"/>
                <a:gd name="TY46" fmla="*/ 592942 h 650092"/>
                <a:gd name="TX48" fmla="*/ 161925 w 447676"/>
                <a:gd name="TY48" fmla="*/ 24650 h 650092"/>
                <a:gd name="TX49" fmla="*/ 161925 w 447676"/>
                <a:gd name="TY49" fmla="*/ 107167 h 650092"/>
                <a:gd name="TX50" fmla="*/ 161851 w 447676"/>
                <a:gd name="TY50" fmla="*/ 108356 h 650092"/>
                <a:gd name="TX51" fmla="*/ 156660 w 447676"/>
                <a:gd name="TY51" fmla="*/ 115686 h 650092"/>
                <a:gd name="TX52" fmla="*/ 156660 w 447676"/>
                <a:gd name="TY52" fmla="*/ 115686 h 650092"/>
                <a:gd name="TX53" fmla="*/ 118560 w 447676"/>
                <a:gd name="TY53" fmla="*/ 134736 h 650092"/>
                <a:gd name="TX54" fmla="*/ 117384 w 447676"/>
                <a:gd name="TY54" fmla="*/ 135229 h 650092"/>
                <a:gd name="TX55" fmla="*/ 110040 w 447676"/>
                <a:gd name="TY55" fmla="*/ 134736 h 650092"/>
                <a:gd name="TX56" fmla="*/ 110040 w 447676"/>
                <a:gd name="TY56" fmla="*/ 134736 h 650092"/>
                <a:gd name="TX57" fmla="*/ 71940 w 447676"/>
                <a:gd name="TY57" fmla="*/ 115686 h 650092"/>
                <a:gd name="TX58" fmla="*/ 70910 w 447676"/>
                <a:gd name="TY58" fmla="*/ 115088 h 650092"/>
                <a:gd name="TX59" fmla="*/ 69975 w 447676"/>
                <a:gd name="TY59" fmla="*/ 114376 h 650092"/>
                <a:gd name="TX60" fmla="*/ 66675 w 447676"/>
                <a:gd name="TY60" fmla="*/ 107168 h 650092"/>
                <a:gd name="TX61" fmla="*/ 66675 w 447676"/>
                <a:gd name="TY61" fmla="*/ 107168 h 650092"/>
                <a:gd name="TX62" fmla="*/ 66675 w 447676"/>
                <a:gd name="TY62" fmla="*/ 24660 h 650092"/>
                <a:gd name="TX63" fmla="*/ 65211 w 447676"/>
                <a:gd name="TY63" fmla="*/ 25512 h 650092"/>
                <a:gd name="TX64" fmla="*/ 62682 w 447676"/>
                <a:gd name="TY64" fmla="*/ 27087 h 650092"/>
                <a:gd name="TX65" fmla="*/ 19050 w 447676"/>
                <a:gd name="TY65" fmla="*/ 107167 h 650092"/>
                <a:gd name="TX66" fmla="*/ 71005 w 447676"/>
                <a:gd name="TY66" fmla="*/ 192033 h 650092"/>
                <a:gd name="TX67" fmla="*/ 76194 w 447676"/>
                <a:gd name="TY67" fmla="*/ 200514 h 650092"/>
                <a:gd name="TX68" fmla="*/ 76194 w 447676"/>
                <a:gd name="TY68" fmla="*/ 200514 h 650092"/>
                <a:gd name="TX69" fmla="*/ 76200 w 447676"/>
                <a:gd name="TY69" fmla="*/ 592942 h 650092"/>
                <a:gd name="TX70" fmla="*/ 76247 w 447676"/>
                <a:gd name="TY70" fmla="*/ 594843 h 650092"/>
                <a:gd name="TX71" fmla="*/ 114300 w 447676"/>
                <a:gd name="TY71" fmla="*/ 631042 h 650092"/>
                <a:gd name="TX72" fmla="*/ 152400 w 447676"/>
                <a:gd name="TY72" fmla="*/ 592942 h 650092"/>
                <a:gd name="TX73" fmla="*/ 152400 w 447676"/>
                <a:gd name="TY73" fmla="*/ 592942 h 650092"/>
                <a:gd name="TX74" fmla="*/ 152397 w 447676"/>
                <a:gd name="TY74" fmla="*/ 200519 h 650092"/>
                <a:gd name="TX75" fmla="*/ 152470 w 447676"/>
                <a:gd name="TY75" fmla="*/ 199340 h 650092"/>
                <a:gd name="TX76" fmla="*/ 157586 w 447676"/>
                <a:gd name="TY76" fmla="*/ 192038 h 650092"/>
                <a:gd name="TX77" fmla="*/ 209550 w 447676"/>
                <a:gd name="TY77" fmla="*/ 107167 h 650092"/>
                <a:gd name="TX78" fmla="*/ 163382 w 447676"/>
                <a:gd name="TY78" fmla="*/ 25507 h 650092"/>
                <a:gd name="TX79" fmla="*/ 163382 w 447676"/>
                <a:gd name="TY79" fmla="*/ 25507 h 650092"/>
                <a:gd name="TX80" fmla="*/ 161925 w 447676"/>
                <a:gd name="TY80" fmla="*/ 24650 h 650092"/>
                <a:gd name="TX82" fmla="*/ 114300 w 447676"/>
                <a:gd name="TY82" fmla="*/ 561984 h 650092"/>
                <a:gd name="TX83" fmla="*/ 133350 w 447676"/>
                <a:gd name="TY83" fmla="*/ 581034 h 650092"/>
                <a:gd name="TX84" fmla="*/ 114300 w 447676"/>
                <a:gd name="TY84" fmla="*/ 600084 h 650092"/>
                <a:gd name="TX85" fmla="*/ 95250 w 447676"/>
                <a:gd name="TY85" fmla="*/ 581034 h 650092"/>
                <a:gd name="TX86" fmla="*/ 114300 w 447676"/>
                <a:gd name="TY86" fmla="*/ 561984 h 650092"/>
                <a:gd name="TX88" fmla="*/ 362903 w 447676"/>
                <a:gd name="TY88" fmla="*/ 305000 h 650092"/>
                <a:gd name="TX89" fmla="*/ 336387 w 447676"/>
                <a:gd name="TY89" fmla="*/ 313845 h 650092"/>
                <a:gd name="TX90" fmla="*/ 334395 w 447676"/>
                <a:gd name="TY90" fmla="*/ 314279 h 650092"/>
                <a:gd name="TX91" fmla="*/ 333375 w 447676"/>
                <a:gd name="TY91" fmla="*/ 314334 h 650092"/>
                <a:gd name="TX92" fmla="*/ 171450 w 447676"/>
                <a:gd name="TY92" fmla="*/ 314325 h 650092"/>
                <a:gd name="TX93" fmla="*/ 171450 w 447676"/>
                <a:gd name="TY93" fmla="*/ 333375 h 650092"/>
                <a:gd name="TX94" fmla="*/ 333375 w 447676"/>
                <a:gd name="TY94" fmla="*/ 333384 h 650092"/>
                <a:gd name="TX95" fmla="*/ 334395 w 447676"/>
                <a:gd name="TY95" fmla="*/ 333439 h 650092"/>
                <a:gd name="TX96" fmla="*/ 334395 w 447676"/>
                <a:gd name="TY96" fmla="*/ 333439 h 650092"/>
                <a:gd name="TX97" fmla="*/ 335402 w 447676"/>
                <a:gd name="TY97" fmla="*/ 333602 h 650092"/>
                <a:gd name="TX98" fmla="*/ 336387 w 447676"/>
                <a:gd name="TY98" fmla="*/ 333873 h 650092"/>
                <a:gd name="TX99" fmla="*/ 362903 w 447676"/>
                <a:gd name="TY99" fmla="*/ 342709 h 650092"/>
                <a:gd name="TX100" fmla="*/ 428625 w 447676"/>
                <a:gd name="TY100" fmla="*/ 334489 h 650092"/>
                <a:gd name="TX101" fmla="*/ 428625 w 447676"/>
                <a:gd name="TY101" fmla="*/ 313220 h 650092"/>
                <a:gd name="TX102" fmla="*/ 362903 w 447676"/>
                <a:gd name="TY102" fmla="*/ 305000 h 65009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</a:cxnLst>
              <a:rect l="l" t="t" r="r" b="b"/>
              <a:pathLst>
                <a:path w="447676" h="650092">
                  <a:moveTo>
                    <a:pt x="171450" y="592942"/>
                  </a:moveTo>
                  <a:lnTo>
                    <a:pt x="171411" y="595084"/>
                  </a:lnTo>
                  <a:cubicBezTo>
                    <a:pt x="170284" y="625655"/>
                    <a:pt x="145146" y="650092"/>
                    <a:pt x="114300" y="650092"/>
                  </a:cubicBezTo>
                  <a:lnTo>
                    <a:pt x="114300" y="650092"/>
                  </a:lnTo>
                  <a:lnTo>
                    <a:pt x="112157" y="650052"/>
                  </a:lnTo>
                  <a:lnTo>
                    <a:pt x="110035" y="649935"/>
                  </a:lnTo>
                  <a:cubicBezTo>
                    <a:pt x="80464" y="647753"/>
                    <a:pt x="57150" y="623070"/>
                    <a:pt x="57150" y="592942"/>
                  </a:cubicBezTo>
                  <a:lnTo>
                    <a:pt x="57150" y="592942"/>
                  </a:lnTo>
                  <a:lnTo>
                    <a:pt x="57150" y="206168"/>
                  </a:lnTo>
                  <a:lnTo>
                    <a:pt x="54465" y="204574"/>
                  </a:lnTo>
                  <a:cubicBezTo>
                    <a:pt x="21054" y="184034"/>
                    <a:pt x="0" y="147474"/>
                    <a:pt x="0" y="107167"/>
                  </a:cubicBezTo>
                  <a:cubicBezTo>
                    <a:pt x="0" y="59680"/>
                    <a:pt x="29228" y="17657"/>
                    <a:pt x="72725" y="666"/>
                  </a:cubicBezTo>
                  <a:lnTo>
                    <a:pt x="72725" y="666"/>
                  </a:lnTo>
                  <a:lnTo>
                    <a:pt x="73769" y="323"/>
                  </a:lnTo>
                  <a:lnTo>
                    <a:pt x="74815" y="107"/>
                  </a:lnTo>
                  <a:cubicBezTo>
                    <a:pt x="80386" y="-725"/>
                    <a:pt x="85715" y="3577"/>
                    <a:pt x="85716" y="9537"/>
                  </a:cubicBezTo>
                  <a:lnTo>
                    <a:pt x="85716" y="9537"/>
                  </a:lnTo>
                  <a:lnTo>
                    <a:pt x="85725" y="101269"/>
                  </a:lnTo>
                  <a:lnTo>
                    <a:pt x="114300" y="115557"/>
                  </a:lnTo>
                  <a:lnTo>
                    <a:pt x="142885" y="101269"/>
                  </a:lnTo>
                  <a:lnTo>
                    <a:pt x="142875" y="9534"/>
                  </a:lnTo>
                  <a:lnTo>
                    <a:pt x="142936" y="8437"/>
                  </a:lnTo>
                  <a:cubicBezTo>
                    <a:pt x="143622" y="2339"/>
                    <a:pt x="149966" y="-1642"/>
                    <a:pt x="155865" y="662"/>
                  </a:cubicBezTo>
                  <a:cubicBezTo>
                    <a:pt x="199367" y="17650"/>
                    <a:pt x="228600" y="59676"/>
                    <a:pt x="228600" y="107167"/>
                  </a:cubicBezTo>
                  <a:lnTo>
                    <a:pt x="228600" y="107167"/>
                  </a:lnTo>
                  <a:lnTo>
                    <a:pt x="228561" y="110187"/>
                  </a:lnTo>
                  <a:lnTo>
                    <a:pt x="228430" y="113434"/>
                  </a:lnTo>
                  <a:cubicBezTo>
                    <a:pt x="226315" y="152293"/>
                    <a:pt x="204644" y="186988"/>
                    <a:pt x="171450" y="206168"/>
                  </a:cubicBezTo>
                  <a:lnTo>
                    <a:pt x="171450" y="206168"/>
                  </a:lnTo>
                  <a:lnTo>
                    <a:pt x="171450" y="295275"/>
                  </a:lnTo>
                  <a:lnTo>
                    <a:pt x="331813" y="295284"/>
                  </a:lnTo>
                  <a:lnTo>
                    <a:pt x="358938" y="286248"/>
                  </a:lnTo>
                  <a:cubicBezTo>
                    <a:pt x="359613" y="286023"/>
                    <a:pt x="360308" y="285875"/>
                    <a:pt x="361011" y="285805"/>
                  </a:cubicBezTo>
                  <a:lnTo>
                    <a:pt x="362071" y="285760"/>
                  </a:lnTo>
                  <a:lnTo>
                    <a:pt x="363131" y="285833"/>
                  </a:lnTo>
                  <a:lnTo>
                    <a:pt x="439331" y="295358"/>
                  </a:lnTo>
                  <a:cubicBezTo>
                    <a:pt x="443731" y="295908"/>
                    <a:pt x="447118" y="299403"/>
                    <a:pt x="447613" y="303715"/>
                  </a:cubicBezTo>
                  <a:lnTo>
                    <a:pt x="447675" y="304809"/>
                  </a:lnTo>
                  <a:lnTo>
                    <a:pt x="447675" y="342909"/>
                  </a:lnTo>
                  <a:cubicBezTo>
                    <a:pt x="447675" y="347343"/>
                    <a:pt x="444627" y="351137"/>
                    <a:pt x="440409" y="352163"/>
                  </a:cubicBezTo>
                  <a:lnTo>
                    <a:pt x="439331" y="352361"/>
                  </a:lnTo>
                  <a:lnTo>
                    <a:pt x="363131" y="361886"/>
                  </a:lnTo>
                  <a:cubicBezTo>
                    <a:pt x="362073" y="362018"/>
                    <a:pt x="361002" y="361971"/>
                    <a:pt x="359964" y="361750"/>
                  </a:cubicBezTo>
                  <a:lnTo>
                    <a:pt x="358938" y="361470"/>
                  </a:lnTo>
                  <a:lnTo>
                    <a:pt x="331841" y="352434"/>
                  </a:lnTo>
                  <a:lnTo>
                    <a:pt x="171450" y="352425"/>
                  </a:lnTo>
                  <a:lnTo>
                    <a:pt x="171450" y="592942"/>
                  </a:lnTo>
                  <a:close/>
                  <a:moveTo>
                    <a:pt x="161925" y="24650"/>
                  </a:moveTo>
                  <a:lnTo>
                    <a:pt x="161925" y="107167"/>
                  </a:lnTo>
                  <a:lnTo>
                    <a:pt x="161851" y="108356"/>
                  </a:lnTo>
                  <a:cubicBezTo>
                    <a:pt x="161457" y="111487"/>
                    <a:pt x="159528" y="114252"/>
                    <a:pt x="156660" y="115686"/>
                  </a:cubicBezTo>
                  <a:lnTo>
                    <a:pt x="156660" y="115686"/>
                  </a:lnTo>
                  <a:lnTo>
                    <a:pt x="118560" y="134736"/>
                  </a:lnTo>
                  <a:lnTo>
                    <a:pt x="117384" y="135229"/>
                  </a:lnTo>
                  <a:cubicBezTo>
                    <a:pt x="114986" y="136049"/>
                    <a:pt x="112339" y="135885"/>
                    <a:pt x="110040" y="134736"/>
                  </a:cubicBezTo>
                  <a:lnTo>
                    <a:pt x="110040" y="134736"/>
                  </a:lnTo>
                  <a:lnTo>
                    <a:pt x="71940" y="115686"/>
                  </a:lnTo>
                  <a:lnTo>
                    <a:pt x="70910" y="115088"/>
                  </a:lnTo>
                  <a:lnTo>
                    <a:pt x="69975" y="114376"/>
                  </a:lnTo>
                  <a:cubicBezTo>
                    <a:pt x="67908" y="112592"/>
                    <a:pt x="66675" y="109973"/>
                    <a:pt x="66675" y="107168"/>
                  </a:cubicBezTo>
                  <a:lnTo>
                    <a:pt x="66675" y="107168"/>
                  </a:lnTo>
                  <a:lnTo>
                    <a:pt x="66675" y="24660"/>
                  </a:lnTo>
                  <a:lnTo>
                    <a:pt x="65211" y="25512"/>
                  </a:lnTo>
                  <a:lnTo>
                    <a:pt x="62682" y="27087"/>
                  </a:lnTo>
                  <a:cubicBezTo>
                    <a:pt x="36009" y="44295"/>
                    <a:pt x="19050" y="74145"/>
                    <a:pt x="19050" y="107167"/>
                  </a:cubicBezTo>
                  <a:cubicBezTo>
                    <a:pt x="19050" y="143328"/>
                    <a:pt x="39375" y="175862"/>
                    <a:pt x="71005" y="192033"/>
                  </a:cubicBezTo>
                  <a:cubicBezTo>
                    <a:pt x="74190" y="193662"/>
                    <a:pt x="76194" y="196937"/>
                    <a:pt x="76194" y="200514"/>
                  </a:cubicBezTo>
                  <a:lnTo>
                    <a:pt x="76194" y="200514"/>
                  </a:lnTo>
                  <a:lnTo>
                    <a:pt x="76200" y="592942"/>
                  </a:lnTo>
                  <a:lnTo>
                    <a:pt x="76247" y="594843"/>
                  </a:lnTo>
                  <a:cubicBezTo>
                    <a:pt x="77237" y="615002"/>
                    <a:pt x="93896" y="631042"/>
                    <a:pt x="114300" y="631042"/>
                  </a:cubicBezTo>
                  <a:cubicBezTo>
                    <a:pt x="135342" y="631042"/>
                    <a:pt x="152400" y="613984"/>
                    <a:pt x="152400" y="592942"/>
                  </a:cubicBezTo>
                  <a:lnTo>
                    <a:pt x="152400" y="592942"/>
                  </a:lnTo>
                  <a:lnTo>
                    <a:pt x="152397" y="200519"/>
                  </a:lnTo>
                  <a:lnTo>
                    <a:pt x="152470" y="199340"/>
                  </a:lnTo>
                  <a:cubicBezTo>
                    <a:pt x="152857" y="196234"/>
                    <a:pt x="154755" y="193485"/>
                    <a:pt x="157586" y="192038"/>
                  </a:cubicBezTo>
                  <a:cubicBezTo>
                    <a:pt x="189221" y="175868"/>
                    <a:pt x="209550" y="143332"/>
                    <a:pt x="209550" y="107167"/>
                  </a:cubicBezTo>
                  <a:cubicBezTo>
                    <a:pt x="209550" y="73111"/>
                    <a:pt x="191512" y="42427"/>
                    <a:pt x="163382" y="25507"/>
                  </a:cubicBezTo>
                  <a:lnTo>
                    <a:pt x="163382" y="25507"/>
                  </a:lnTo>
                  <a:lnTo>
                    <a:pt x="161925" y="24650"/>
                  </a:lnTo>
                  <a:close/>
                  <a:moveTo>
                    <a:pt x="114300" y="561984"/>
                  </a:moveTo>
                  <a:cubicBezTo>
                    <a:pt x="124821" y="561984"/>
                    <a:pt x="133350" y="570513"/>
                    <a:pt x="133350" y="581034"/>
                  </a:cubicBezTo>
                  <a:cubicBezTo>
                    <a:pt x="133350" y="591555"/>
                    <a:pt x="124821" y="600084"/>
                    <a:pt x="114300" y="600084"/>
                  </a:cubicBezTo>
                  <a:cubicBezTo>
                    <a:pt x="103779" y="600084"/>
                    <a:pt x="95250" y="591555"/>
                    <a:pt x="95250" y="581034"/>
                  </a:cubicBezTo>
                  <a:cubicBezTo>
                    <a:pt x="95250" y="570513"/>
                    <a:pt x="103779" y="561984"/>
                    <a:pt x="114300" y="561984"/>
                  </a:cubicBezTo>
                  <a:close/>
                  <a:moveTo>
                    <a:pt x="362903" y="305000"/>
                  </a:moveTo>
                  <a:lnTo>
                    <a:pt x="336387" y="313845"/>
                  </a:lnTo>
                  <a:cubicBezTo>
                    <a:pt x="335740" y="314061"/>
                    <a:pt x="335072" y="314206"/>
                    <a:pt x="334395" y="314279"/>
                  </a:cubicBezTo>
                  <a:lnTo>
                    <a:pt x="333375" y="314334"/>
                  </a:lnTo>
                  <a:lnTo>
                    <a:pt x="171450" y="314325"/>
                  </a:lnTo>
                  <a:lnTo>
                    <a:pt x="171450" y="333375"/>
                  </a:lnTo>
                  <a:lnTo>
                    <a:pt x="333375" y="333384"/>
                  </a:lnTo>
                  <a:lnTo>
                    <a:pt x="334395" y="333439"/>
                  </a:lnTo>
                  <a:lnTo>
                    <a:pt x="334395" y="333439"/>
                  </a:lnTo>
                  <a:lnTo>
                    <a:pt x="335402" y="333602"/>
                  </a:lnTo>
                  <a:lnTo>
                    <a:pt x="336387" y="333873"/>
                  </a:lnTo>
                  <a:lnTo>
                    <a:pt x="362903" y="342709"/>
                  </a:lnTo>
                  <a:lnTo>
                    <a:pt x="428625" y="334489"/>
                  </a:lnTo>
                  <a:lnTo>
                    <a:pt x="428625" y="313220"/>
                  </a:lnTo>
                  <a:lnTo>
                    <a:pt x="362903" y="305000"/>
                  </a:lnTo>
                  <a:close/>
                </a:path>
              </a:pathLst>
            </a:custGeom>
            <a:solidFill>
              <a:srgbClr val="546065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2E40611D-DA8A-D112-6D3A-4B491E80B491}"/>
                </a:ext>
              </a:extLst>
            </p:cNvPr>
            <p:cNvSpPr>
              <a:spLocks noChangeAspect="1"/>
            </p:cNvSpPr>
            <p:nvPr/>
          </p:nvSpPr>
          <p:spPr>
            <a:xfrm rot="-2700000">
              <a:off x="5018405" y="2778125"/>
              <a:ext cx="535940" cy="793750"/>
            </a:xfrm>
            <a:custGeom>
              <a:avLst/>
              <a:gdLst>
                <a:gd name="TX0" fmla="*/ 142875 w 409575"/>
                <a:gd name="TY0" fmla="*/ 0 h 606392"/>
                <a:gd name="TX1" fmla="*/ 144332 w 409575"/>
                <a:gd name="TY1" fmla="*/ 857 h 606392"/>
                <a:gd name="TX2" fmla="*/ 146861 w 409575"/>
                <a:gd name="TY2" fmla="*/ 2433 h 606392"/>
                <a:gd name="TX3" fmla="*/ 190500 w 409575"/>
                <a:gd name="TY3" fmla="*/ 82516 h 606392"/>
                <a:gd name="TX4" fmla="*/ 138536 w 409575"/>
                <a:gd name="TY4" fmla="*/ 167387 h 606392"/>
                <a:gd name="TX5" fmla="*/ 133420 w 409575"/>
                <a:gd name="TY5" fmla="*/ 174689 h 606392"/>
                <a:gd name="TX6" fmla="*/ 133420 w 409575"/>
                <a:gd name="TY6" fmla="*/ 174689 h 606392"/>
                <a:gd name="TX7" fmla="*/ 133347 w 409575"/>
                <a:gd name="TY7" fmla="*/ 175869 h 606392"/>
                <a:gd name="TX8" fmla="*/ 133350 w 409575"/>
                <a:gd name="TY8" fmla="*/ 568291 h 606392"/>
                <a:gd name="TX9" fmla="*/ 133303 w 409575"/>
                <a:gd name="TY9" fmla="*/ 570193 h 606392"/>
                <a:gd name="TX10" fmla="*/ 95250 w 409575"/>
                <a:gd name="TY10" fmla="*/ 606391 h 606392"/>
                <a:gd name="TX11" fmla="*/ 57197 w 409575"/>
                <a:gd name="TY11" fmla="*/ 570193 h 606392"/>
                <a:gd name="TX12" fmla="*/ 57197 w 409575"/>
                <a:gd name="TY12" fmla="*/ 570193 h 606392"/>
                <a:gd name="TX13" fmla="*/ 57150 w 409575"/>
                <a:gd name="TY13" fmla="*/ 568291 h 606392"/>
                <a:gd name="TX14" fmla="*/ 57144 w 409575"/>
                <a:gd name="TY14" fmla="*/ 175864 h 606392"/>
                <a:gd name="TX15" fmla="*/ 57071 w 409575"/>
                <a:gd name="TY15" fmla="*/ 174684 h 606392"/>
                <a:gd name="TX16" fmla="*/ 51955 w 409575"/>
                <a:gd name="TY16" fmla="*/ 167383 h 606392"/>
                <a:gd name="TX17" fmla="*/ 0 w 409575"/>
                <a:gd name="TY17" fmla="*/ 82516 h 606392"/>
                <a:gd name="TX18" fmla="*/ 43632 w 409575"/>
                <a:gd name="TY18" fmla="*/ 2437 h 606392"/>
                <a:gd name="TX19" fmla="*/ 43632 w 409575"/>
                <a:gd name="TY19" fmla="*/ 2437 h 606392"/>
                <a:gd name="TX20" fmla="*/ 46161 w 409575"/>
                <a:gd name="TY20" fmla="*/ 861 h 606392"/>
                <a:gd name="TX21" fmla="*/ 47625 w 409575"/>
                <a:gd name="TY21" fmla="*/ 10 h 606392"/>
                <a:gd name="TX22" fmla="*/ 47625 w 409575"/>
                <a:gd name="TY22" fmla="*/ 82517 h 606392"/>
                <a:gd name="TX23" fmla="*/ 47699 w 409575"/>
                <a:gd name="TY23" fmla="*/ 83706 h 606392"/>
                <a:gd name="TX24" fmla="*/ 50925 w 409575"/>
                <a:gd name="TY24" fmla="*/ 89726 h 606392"/>
                <a:gd name="TX25" fmla="*/ 50925 w 409575"/>
                <a:gd name="TY25" fmla="*/ 89726 h 606392"/>
                <a:gd name="TX26" fmla="*/ 51860 w 409575"/>
                <a:gd name="TY26" fmla="*/ 90438 h 606392"/>
                <a:gd name="TX27" fmla="*/ 52890 w 409575"/>
                <a:gd name="TY27" fmla="*/ 91036 h 606392"/>
                <a:gd name="TX28" fmla="*/ 90990 w 409575"/>
                <a:gd name="TY28" fmla="*/ 110086 h 606392"/>
                <a:gd name="TX29" fmla="*/ 92166 w 409575"/>
                <a:gd name="TY29" fmla="*/ 110578 h 606392"/>
                <a:gd name="TX30" fmla="*/ 98334 w 409575"/>
                <a:gd name="TY30" fmla="*/ 110578 h 606392"/>
                <a:gd name="TX31" fmla="*/ 98334 w 409575"/>
                <a:gd name="TY31" fmla="*/ 110578 h 606392"/>
                <a:gd name="TX32" fmla="*/ 99510 w 409575"/>
                <a:gd name="TY32" fmla="*/ 110086 h 606392"/>
                <a:gd name="TX33" fmla="*/ 137610 w 409575"/>
                <a:gd name="TY33" fmla="*/ 91036 h 606392"/>
                <a:gd name="TX34" fmla="*/ 138640 w 409575"/>
                <a:gd name="TY34" fmla="*/ 90437 h 606392"/>
                <a:gd name="TX35" fmla="*/ 142801 w 409575"/>
                <a:gd name="TY35" fmla="*/ 83706 h 606392"/>
                <a:gd name="TX36" fmla="*/ 142801 w 409575"/>
                <a:gd name="TY36" fmla="*/ 83706 h 606392"/>
                <a:gd name="TX37" fmla="*/ 142875 w 409575"/>
                <a:gd name="TY37" fmla="*/ 82516 h 606392"/>
                <a:gd name="TX38" fmla="*/ 142875 w 409575"/>
                <a:gd name="TY38" fmla="*/ 0 h 606392"/>
                <a:gd name="TX40" fmla="*/ 95250 w 409575"/>
                <a:gd name="TY40" fmla="*/ 537334 h 606392"/>
                <a:gd name="TX41" fmla="*/ 76200 w 409575"/>
                <a:gd name="TY41" fmla="*/ 556384 h 606392"/>
                <a:gd name="TX42" fmla="*/ 95250 w 409575"/>
                <a:gd name="TY42" fmla="*/ 575434 h 606392"/>
                <a:gd name="TX43" fmla="*/ 114300 w 409575"/>
                <a:gd name="TY43" fmla="*/ 556384 h 606392"/>
                <a:gd name="TX44" fmla="*/ 95250 w 409575"/>
                <a:gd name="TY44" fmla="*/ 537334 h 606392"/>
                <a:gd name="TX46" fmla="*/ 343853 w 409575"/>
                <a:gd name="TY46" fmla="*/ 280349 h 606392"/>
                <a:gd name="TX47" fmla="*/ 409575 w 409575"/>
                <a:gd name="TY47" fmla="*/ 288569 h 606392"/>
                <a:gd name="TX48" fmla="*/ 409575 w 409575"/>
                <a:gd name="TY48" fmla="*/ 309839 h 606392"/>
                <a:gd name="TX49" fmla="*/ 343853 w 409575"/>
                <a:gd name="TY49" fmla="*/ 318059 h 606392"/>
                <a:gd name="TX50" fmla="*/ 317337 w 409575"/>
                <a:gd name="TY50" fmla="*/ 309223 h 606392"/>
                <a:gd name="TX51" fmla="*/ 316352 w 409575"/>
                <a:gd name="TY51" fmla="*/ 308952 h 606392"/>
                <a:gd name="TX52" fmla="*/ 314325 w 409575"/>
                <a:gd name="TY52" fmla="*/ 308734 h 606392"/>
                <a:gd name="TX53" fmla="*/ 152390 w 409575"/>
                <a:gd name="TY53" fmla="*/ 308734 h 606392"/>
                <a:gd name="TX54" fmla="*/ 152390 w 409575"/>
                <a:gd name="TY54" fmla="*/ 289674 h 606392"/>
                <a:gd name="TX55" fmla="*/ 314325 w 409575"/>
                <a:gd name="TY55" fmla="*/ 289684 h 606392"/>
                <a:gd name="TX56" fmla="*/ 317337 w 409575"/>
                <a:gd name="TY56" fmla="*/ 289195 h 606392"/>
                <a:gd name="TX57" fmla="*/ 343853 w 409575"/>
                <a:gd name="TY57" fmla="*/ 280349 h 60639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</a:cxnLst>
              <a:rect l="l" t="t" r="r" b="b"/>
              <a:pathLst>
                <a:path w="409575" h="606392">
                  <a:moveTo>
                    <a:pt x="142875" y="0"/>
                  </a:moveTo>
                  <a:lnTo>
                    <a:pt x="144332" y="857"/>
                  </a:lnTo>
                  <a:lnTo>
                    <a:pt x="146861" y="2433"/>
                  </a:lnTo>
                  <a:cubicBezTo>
                    <a:pt x="173538" y="19639"/>
                    <a:pt x="190500" y="49492"/>
                    <a:pt x="190500" y="82516"/>
                  </a:cubicBezTo>
                  <a:cubicBezTo>
                    <a:pt x="190500" y="118682"/>
                    <a:pt x="170171" y="151217"/>
                    <a:pt x="138536" y="167387"/>
                  </a:cubicBezTo>
                  <a:cubicBezTo>
                    <a:pt x="135705" y="168835"/>
                    <a:pt x="133807" y="171584"/>
                    <a:pt x="133420" y="174689"/>
                  </a:cubicBezTo>
                  <a:lnTo>
                    <a:pt x="133420" y="174689"/>
                  </a:lnTo>
                  <a:lnTo>
                    <a:pt x="133347" y="175869"/>
                  </a:lnTo>
                  <a:lnTo>
                    <a:pt x="133350" y="568291"/>
                  </a:lnTo>
                  <a:lnTo>
                    <a:pt x="133303" y="570193"/>
                  </a:lnTo>
                  <a:cubicBezTo>
                    <a:pt x="132313" y="590352"/>
                    <a:pt x="115654" y="606391"/>
                    <a:pt x="95250" y="606391"/>
                  </a:cubicBezTo>
                  <a:cubicBezTo>
                    <a:pt x="74846" y="606391"/>
                    <a:pt x="58187" y="590352"/>
                    <a:pt x="57197" y="570193"/>
                  </a:cubicBezTo>
                  <a:lnTo>
                    <a:pt x="57197" y="570193"/>
                  </a:lnTo>
                  <a:lnTo>
                    <a:pt x="57150" y="568291"/>
                  </a:lnTo>
                  <a:lnTo>
                    <a:pt x="57144" y="175864"/>
                  </a:lnTo>
                  <a:lnTo>
                    <a:pt x="57071" y="174684"/>
                  </a:lnTo>
                  <a:cubicBezTo>
                    <a:pt x="56684" y="171579"/>
                    <a:pt x="54786" y="168830"/>
                    <a:pt x="51955" y="167383"/>
                  </a:cubicBezTo>
                  <a:cubicBezTo>
                    <a:pt x="20325" y="151211"/>
                    <a:pt x="0" y="118678"/>
                    <a:pt x="0" y="82516"/>
                  </a:cubicBezTo>
                  <a:cubicBezTo>
                    <a:pt x="0" y="49495"/>
                    <a:pt x="16959" y="19644"/>
                    <a:pt x="43632" y="2437"/>
                  </a:cubicBezTo>
                  <a:lnTo>
                    <a:pt x="43632" y="2437"/>
                  </a:lnTo>
                  <a:lnTo>
                    <a:pt x="46161" y="861"/>
                  </a:lnTo>
                  <a:lnTo>
                    <a:pt x="47625" y="10"/>
                  </a:lnTo>
                  <a:lnTo>
                    <a:pt x="47625" y="82517"/>
                  </a:lnTo>
                  <a:lnTo>
                    <a:pt x="47699" y="83706"/>
                  </a:lnTo>
                  <a:cubicBezTo>
                    <a:pt x="47995" y="86054"/>
                    <a:pt x="49154" y="88196"/>
                    <a:pt x="50925" y="89726"/>
                  </a:cubicBezTo>
                  <a:lnTo>
                    <a:pt x="50925" y="89726"/>
                  </a:lnTo>
                  <a:lnTo>
                    <a:pt x="51860" y="90438"/>
                  </a:lnTo>
                  <a:lnTo>
                    <a:pt x="52890" y="91036"/>
                  </a:lnTo>
                  <a:lnTo>
                    <a:pt x="90990" y="110086"/>
                  </a:lnTo>
                  <a:lnTo>
                    <a:pt x="92166" y="110578"/>
                  </a:lnTo>
                  <a:cubicBezTo>
                    <a:pt x="94164" y="111262"/>
                    <a:pt x="96336" y="111262"/>
                    <a:pt x="98334" y="110578"/>
                  </a:cubicBezTo>
                  <a:lnTo>
                    <a:pt x="98334" y="110578"/>
                  </a:lnTo>
                  <a:lnTo>
                    <a:pt x="99510" y="110086"/>
                  </a:lnTo>
                  <a:lnTo>
                    <a:pt x="137610" y="91036"/>
                  </a:lnTo>
                  <a:lnTo>
                    <a:pt x="138640" y="90437"/>
                  </a:lnTo>
                  <a:cubicBezTo>
                    <a:pt x="140936" y="88905"/>
                    <a:pt x="142457" y="86445"/>
                    <a:pt x="142801" y="83706"/>
                  </a:cubicBezTo>
                  <a:lnTo>
                    <a:pt x="142801" y="83706"/>
                  </a:lnTo>
                  <a:lnTo>
                    <a:pt x="142875" y="82516"/>
                  </a:lnTo>
                  <a:lnTo>
                    <a:pt x="142875" y="0"/>
                  </a:lnTo>
                  <a:close/>
                  <a:moveTo>
                    <a:pt x="95250" y="537334"/>
                  </a:moveTo>
                  <a:cubicBezTo>
                    <a:pt x="84729" y="537334"/>
                    <a:pt x="76200" y="545863"/>
                    <a:pt x="76200" y="556384"/>
                  </a:cubicBezTo>
                  <a:cubicBezTo>
                    <a:pt x="76200" y="566905"/>
                    <a:pt x="84729" y="575434"/>
                    <a:pt x="95250" y="575434"/>
                  </a:cubicBezTo>
                  <a:cubicBezTo>
                    <a:pt x="105771" y="575434"/>
                    <a:pt x="114300" y="566905"/>
                    <a:pt x="114300" y="556384"/>
                  </a:cubicBezTo>
                  <a:cubicBezTo>
                    <a:pt x="114300" y="545863"/>
                    <a:pt x="105771" y="537334"/>
                    <a:pt x="95250" y="537334"/>
                  </a:cubicBezTo>
                  <a:close/>
                  <a:moveTo>
                    <a:pt x="343853" y="280349"/>
                  </a:moveTo>
                  <a:lnTo>
                    <a:pt x="409575" y="288569"/>
                  </a:lnTo>
                  <a:lnTo>
                    <a:pt x="409575" y="309839"/>
                  </a:lnTo>
                  <a:lnTo>
                    <a:pt x="343853" y="318059"/>
                  </a:lnTo>
                  <a:lnTo>
                    <a:pt x="317337" y="309223"/>
                  </a:lnTo>
                  <a:lnTo>
                    <a:pt x="316352" y="308952"/>
                  </a:lnTo>
                  <a:cubicBezTo>
                    <a:pt x="315687" y="308807"/>
                    <a:pt x="315008" y="308734"/>
                    <a:pt x="314325" y="308734"/>
                  </a:cubicBezTo>
                  <a:lnTo>
                    <a:pt x="152390" y="308734"/>
                  </a:lnTo>
                  <a:lnTo>
                    <a:pt x="152390" y="289674"/>
                  </a:lnTo>
                  <a:lnTo>
                    <a:pt x="314325" y="289684"/>
                  </a:lnTo>
                  <a:cubicBezTo>
                    <a:pt x="315349" y="289684"/>
                    <a:pt x="316366" y="289519"/>
                    <a:pt x="317337" y="289195"/>
                  </a:cubicBezTo>
                  <a:lnTo>
                    <a:pt x="343853" y="2803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2D23C0EC-BE51-7DA6-5AA9-98B848B452D8}"/>
                </a:ext>
              </a:extLst>
            </p:cNvPr>
            <p:cNvSpPr>
              <a:spLocks noChangeAspect="1"/>
            </p:cNvSpPr>
            <p:nvPr/>
          </p:nvSpPr>
          <p:spPr>
            <a:xfrm rot="-2700000">
              <a:off x="4831715" y="3342640"/>
              <a:ext cx="361950" cy="199390"/>
            </a:xfrm>
            <a:custGeom>
              <a:avLst/>
              <a:gdLst>
                <a:gd name="TX0" fmla="*/ 257175 w 276216"/>
                <a:gd name="TY0" fmla="*/ 0 h 152401"/>
                <a:gd name="TX1" fmla="*/ 260419 w 276216"/>
                <a:gd name="TY1" fmla="*/ 569 h 152401"/>
                <a:gd name="TX2" fmla="*/ 261435 w 276216"/>
                <a:gd name="TY2" fmla="*/ 1006 h 152401"/>
                <a:gd name="TX3" fmla="*/ 276215 w 276216"/>
                <a:gd name="TY3" fmla="*/ 8392 h 152401"/>
                <a:gd name="TX4" fmla="*/ 276215 w 276216"/>
                <a:gd name="TY4" fmla="*/ 143999 h 152401"/>
                <a:gd name="TX5" fmla="*/ 261435 w 276216"/>
                <a:gd name="TY5" fmla="*/ 151394 h 152401"/>
                <a:gd name="TX6" fmla="*/ 258278 w 276216"/>
                <a:gd name="TY6" fmla="*/ 152336 h 152401"/>
                <a:gd name="TX7" fmla="*/ 257175 w 276216"/>
                <a:gd name="TY7" fmla="*/ 152400 h 152401"/>
                <a:gd name="TX8" fmla="*/ 47625 w 276216"/>
                <a:gd name="TY8" fmla="*/ 152400 h 152401"/>
                <a:gd name="TX9" fmla="*/ 44 w 276216"/>
                <a:gd name="TY9" fmla="*/ 106841 h 152401"/>
                <a:gd name="TX10" fmla="*/ 0 w 276216"/>
                <a:gd name="TY10" fmla="*/ 104775 h 152401"/>
                <a:gd name="TX11" fmla="*/ 0 w 276216"/>
                <a:gd name="TY11" fmla="*/ 47625 h 152401"/>
                <a:gd name="TX12" fmla="*/ 45559 w 276216"/>
                <a:gd name="TY12" fmla="*/ 44 h 152401"/>
                <a:gd name="TX13" fmla="*/ 47625 w 276216"/>
                <a:gd name="TY13" fmla="*/ 0 h 152401"/>
                <a:gd name="TX14" fmla="*/ 257175 w 276216"/>
                <a:gd name="TY14" fmla="*/ 0 h 152401"/>
                <a:gd name="TX16" fmla="*/ 238125 w 276216"/>
                <a:gd name="TY16" fmla="*/ 85725 h 152401"/>
                <a:gd name="TX17" fmla="*/ 66675 w 276216"/>
                <a:gd name="TY17" fmla="*/ 85725 h 152401"/>
                <a:gd name="TX18" fmla="*/ 57150 w 276216"/>
                <a:gd name="TY18" fmla="*/ 95250 h 152401"/>
                <a:gd name="TX19" fmla="*/ 65564 w 276216"/>
                <a:gd name="TY19" fmla="*/ 104711 h 152401"/>
                <a:gd name="TX20" fmla="*/ 66675 w 276216"/>
                <a:gd name="TY20" fmla="*/ 104775 h 152401"/>
                <a:gd name="TX21" fmla="*/ 238125 w 276216"/>
                <a:gd name="TY21" fmla="*/ 104775 h 152401"/>
                <a:gd name="TX22" fmla="*/ 247650 w 276216"/>
                <a:gd name="TY22" fmla="*/ 95250 h 152401"/>
                <a:gd name="TX23" fmla="*/ 238125 w 276216"/>
                <a:gd name="TY23" fmla="*/ 85725 h 152401"/>
                <a:gd name="TX25" fmla="*/ 238125 w 276216"/>
                <a:gd name="TY25" fmla="*/ 47625 h 152401"/>
                <a:gd name="TX26" fmla="*/ 66675 w 276216"/>
                <a:gd name="TY26" fmla="*/ 47625 h 152401"/>
                <a:gd name="TX27" fmla="*/ 57150 w 276216"/>
                <a:gd name="TY27" fmla="*/ 57150 h 152401"/>
                <a:gd name="TX28" fmla="*/ 65564 w 276216"/>
                <a:gd name="TY28" fmla="*/ 66611 h 152401"/>
                <a:gd name="TX29" fmla="*/ 66675 w 276216"/>
                <a:gd name="TY29" fmla="*/ 66675 h 152401"/>
                <a:gd name="TX30" fmla="*/ 238125 w 276216"/>
                <a:gd name="TY30" fmla="*/ 66675 h 152401"/>
                <a:gd name="TX31" fmla="*/ 247650 w 276216"/>
                <a:gd name="TY31" fmla="*/ 57150 h 152401"/>
                <a:gd name="TX32" fmla="*/ 238125 w 276216"/>
                <a:gd name="TY32" fmla="*/ 47625 h 1524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276216" h="152401">
                  <a:moveTo>
                    <a:pt x="257175" y="0"/>
                  </a:moveTo>
                  <a:cubicBezTo>
                    <a:pt x="258284" y="0"/>
                    <a:pt x="259382" y="194"/>
                    <a:pt x="260419" y="569"/>
                  </a:cubicBezTo>
                  <a:lnTo>
                    <a:pt x="261435" y="1006"/>
                  </a:lnTo>
                  <a:lnTo>
                    <a:pt x="276215" y="8392"/>
                  </a:lnTo>
                  <a:lnTo>
                    <a:pt x="276215" y="143999"/>
                  </a:lnTo>
                  <a:lnTo>
                    <a:pt x="261435" y="151394"/>
                  </a:lnTo>
                  <a:cubicBezTo>
                    <a:pt x="260443" y="151890"/>
                    <a:pt x="259374" y="152208"/>
                    <a:pt x="258278" y="152336"/>
                  </a:cubicBezTo>
                  <a:lnTo>
                    <a:pt x="257175" y="152400"/>
                  </a:lnTo>
                  <a:lnTo>
                    <a:pt x="47625" y="152400"/>
                  </a:lnTo>
                  <a:cubicBezTo>
                    <a:pt x="22015" y="152400"/>
                    <a:pt x="1126" y="132185"/>
                    <a:pt x="44" y="106841"/>
                  </a:cubicBezTo>
                  <a:lnTo>
                    <a:pt x="0" y="104775"/>
                  </a:lnTo>
                  <a:lnTo>
                    <a:pt x="0" y="47625"/>
                  </a:lnTo>
                  <a:cubicBezTo>
                    <a:pt x="0" y="22015"/>
                    <a:pt x="20215" y="1126"/>
                    <a:pt x="45559" y="44"/>
                  </a:cubicBezTo>
                  <a:lnTo>
                    <a:pt x="47625" y="0"/>
                  </a:lnTo>
                  <a:lnTo>
                    <a:pt x="257175" y="0"/>
                  </a:lnTo>
                  <a:close/>
                  <a:moveTo>
                    <a:pt x="238125" y="85725"/>
                  </a:moveTo>
                  <a:lnTo>
                    <a:pt x="66675" y="85725"/>
                  </a:lnTo>
                  <a:cubicBezTo>
                    <a:pt x="61414" y="85725"/>
                    <a:pt x="57150" y="89989"/>
                    <a:pt x="57150" y="95250"/>
                  </a:cubicBezTo>
                  <a:cubicBezTo>
                    <a:pt x="57150" y="100135"/>
                    <a:pt x="60827" y="104161"/>
                    <a:pt x="65564" y="104711"/>
                  </a:cubicBezTo>
                  <a:lnTo>
                    <a:pt x="66675" y="104775"/>
                  </a:lnTo>
                  <a:lnTo>
                    <a:pt x="238125" y="104775"/>
                  </a:lnTo>
                  <a:cubicBezTo>
                    <a:pt x="243386" y="104775"/>
                    <a:pt x="247650" y="100511"/>
                    <a:pt x="247650" y="95250"/>
                  </a:cubicBezTo>
                  <a:cubicBezTo>
                    <a:pt x="247650" y="89989"/>
                    <a:pt x="243386" y="85725"/>
                    <a:pt x="238125" y="85725"/>
                  </a:cubicBezTo>
                  <a:close/>
                  <a:moveTo>
                    <a:pt x="238125" y="47625"/>
                  </a:moveTo>
                  <a:lnTo>
                    <a:pt x="66675" y="47625"/>
                  </a:lnTo>
                  <a:cubicBezTo>
                    <a:pt x="61414" y="47625"/>
                    <a:pt x="57150" y="51889"/>
                    <a:pt x="57150" y="57150"/>
                  </a:cubicBezTo>
                  <a:cubicBezTo>
                    <a:pt x="57150" y="62035"/>
                    <a:pt x="60827" y="66061"/>
                    <a:pt x="65564" y="66611"/>
                  </a:cubicBezTo>
                  <a:lnTo>
                    <a:pt x="66675" y="66675"/>
                  </a:lnTo>
                  <a:lnTo>
                    <a:pt x="238125" y="66675"/>
                  </a:lnTo>
                  <a:cubicBezTo>
                    <a:pt x="243386" y="66675"/>
                    <a:pt x="247650" y="62411"/>
                    <a:pt x="247650" y="57150"/>
                  </a:cubicBezTo>
                  <a:cubicBezTo>
                    <a:pt x="247650" y="51889"/>
                    <a:pt x="243386" y="47625"/>
                    <a:pt x="238125" y="47625"/>
                  </a:cubicBezTo>
                  <a:close/>
                </a:path>
              </a:pathLst>
            </a:custGeom>
            <a:solidFill>
              <a:srgbClr val="FF7979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7226EF06-07AB-DF25-621E-C033103A2BB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4941298" y="4491355"/>
            <a:ext cx="534035" cy="581660"/>
            <a:chOff x="4897755" y="4491355"/>
            <a:chExt cx="534035" cy="58166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38F635FC-F065-EBB2-D52D-AB35D6ACB3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7755" y="4491355"/>
              <a:ext cx="534035" cy="581660"/>
            </a:xfrm>
            <a:custGeom>
              <a:avLst/>
              <a:gdLst>
                <a:gd name="TX0" fmla="*/ 266700 w 533401"/>
                <a:gd name="TY0" fmla="*/ 66675 h 581026"/>
                <a:gd name="TX1" fmla="*/ 466725 w 533401"/>
                <a:gd name="TY1" fmla="*/ 266700 h 581026"/>
                <a:gd name="TX2" fmla="*/ 361959 w 533401"/>
                <a:gd name="TY2" fmla="*/ 442629 h 581026"/>
                <a:gd name="TX3" fmla="*/ 361950 w 533401"/>
                <a:gd name="TY3" fmla="*/ 514350 h 581026"/>
                <a:gd name="TX4" fmla="*/ 342900 w 533401"/>
                <a:gd name="TY4" fmla="*/ 533400 h 581026"/>
                <a:gd name="TX5" fmla="*/ 333375 w 533401"/>
                <a:gd name="TY5" fmla="*/ 533400 h 581026"/>
                <a:gd name="TX6" fmla="*/ 333375 w 533401"/>
                <a:gd name="TY6" fmla="*/ 542925 h 581026"/>
                <a:gd name="TX7" fmla="*/ 295275 w 533401"/>
                <a:gd name="TY7" fmla="*/ 581025 h 581026"/>
                <a:gd name="TX8" fmla="*/ 238125 w 533401"/>
                <a:gd name="TY8" fmla="*/ 581025 h 581026"/>
                <a:gd name="TX9" fmla="*/ 200025 w 533401"/>
                <a:gd name="TY9" fmla="*/ 542925 h 581026"/>
                <a:gd name="TX10" fmla="*/ 200025 w 533401"/>
                <a:gd name="TY10" fmla="*/ 533400 h 581026"/>
                <a:gd name="TX11" fmla="*/ 190500 w 533401"/>
                <a:gd name="TY11" fmla="*/ 533400 h 581026"/>
                <a:gd name="TX12" fmla="*/ 171450 w 533401"/>
                <a:gd name="TY12" fmla="*/ 514350 h 581026"/>
                <a:gd name="TX13" fmla="*/ 171451 w 533401"/>
                <a:gd name="TY13" fmla="*/ 442634 h 581026"/>
                <a:gd name="TX14" fmla="*/ 66675 w 533401"/>
                <a:gd name="TY14" fmla="*/ 266700 h 581026"/>
                <a:gd name="TX15" fmla="*/ 266700 w 533401"/>
                <a:gd name="TY15" fmla="*/ 66675 h 581026"/>
                <a:gd name="TX17" fmla="*/ 314325 w 533401"/>
                <a:gd name="TY17" fmla="*/ 533400 h 581026"/>
                <a:gd name="TX18" fmla="*/ 219075 w 533401"/>
                <a:gd name="TY18" fmla="*/ 533400 h 581026"/>
                <a:gd name="TX19" fmla="*/ 219075 w 533401"/>
                <a:gd name="TY19" fmla="*/ 542925 h 581026"/>
                <a:gd name="TX20" fmla="*/ 236703 w 533401"/>
                <a:gd name="TY20" fmla="*/ 561923 h 581026"/>
                <a:gd name="TX21" fmla="*/ 238125 w 533401"/>
                <a:gd name="TY21" fmla="*/ 561975 h 581026"/>
                <a:gd name="TX22" fmla="*/ 295275 w 533401"/>
                <a:gd name="TY22" fmla="*/ 561975 h 581026"/>
                <a:gd name="TX23" fmla="*/ 314273 w 533401"/>
                <a:gd name="TY23" fmla="*/ 544347 h 581026"/>
                <a:gd name="TX24" fmla="*/ 314325 w 533401"/>
                <a:gd name="TY24" fmla="*/ 542925 h 581026"/>
                <a:gd name="TX25" fmla="*/ 314325 w 533401"/>
                <a:gd name="TY25" fmla="*/ 533400 h 581026"/>
                <a:gd name="TX27" fmla="*/ 342900 w 533401"/>
                <a:gd name="TY27" fmla="*/ 485775 h 581026"/>
                <a:gd name="TX28" fmla="*/ 190500 w 533401"/>
                <a:gd name="TY28" fmla="*/ 485775 h 581026"/>
                <a:gd name="TX29" fmla="*/ 190500 w 533401"/>
                <a:gd name="TY29" fmla="*/ 514350 h 581026"/>
                <a:gd name="TX30" fmla="*/ 342900 w 533401"/>
                <a:gd name="TY30" fmla="*/ 514350 h 581026"/>
                <a:gd name="TX31" fmla="*/ 342900 w 533401"/>
                <a:gd name="TY31" fmla="*/ 485775 h 581026"/>
                <a:gd name="TX33" fmla="*/ 342900 w 533401"/>
                <a:gd name="TY33" fmla="*/ 438150 h 581026"/>
                <a:gd name="TX34" fmla="*/ 190500 w 533401"/>
                <a:gd name="TY34" fmla="*/ 438150 h 581026"/>
                <a:gd name="TX35" fmla="*/ 190500 w 533401"/>
                <a:gd name="TY35" fmla="*/ 466725 h 581026"/>
                <a:gd name="TX36" fmla="*/ 342900 w 533401"/>
                <a:gd name="TY36" fmla="*/ 466725 h 581026"/>
                <a:gd name="TX37" fmla="*/ 342900 w 533401"/>
                <a:gd name="TY37" fmla="*/ 438150 h 581026"/>
                <a:gd name="TX39" fmla="*/ 266700 w 533401"/>
                <a:gd name="TY39" fmla="*/ 85725 h 581026"/>
                <a:gd name="TX40" fmla="*/ 85725 w 533401"/>
                <a:gd name="TY40" fmla="*/ 266700 h 581026"/>
                <a:gd name="TX41" fmla="*/ 177517 w 533401"/>
                <a:gd name="TY41" fmla="*/ 424211 h 581026"/>
                <a:gd name="TX42" fmla="*/ 177337 w 533401"/>
                <a:gd name="TY42" fmla="*/ 424379 h 581026"/>
                <a:gd name="TX43" fmla="*/ 190500 w 533401"/>
                <a:gd name="TY43" fmla="*/ 419100 h 581026"/>
                <a:gd name="TX44" fmla="*/ 200025 w 533401"/>
                <a:gd name="TY44" fmla="*/ 419100 h 581026"/>
                <a:gd name="TX45" fmla="*/ 200025 w 533401"/>
                <a:gd name="TY45" fmla="*/ 390525 h 581026"/>
                <a:gd name="TX46" fmla="*/ 219075 w 533401"/>
                <a:gd name="TY46" fmla="*/ 371475 h 581026"/>
                <a:gd name="TX47" fmla="*/ 224780 w 533401"/>
                <a:gd name="TY47" fmla="*/ 371475 h 581026"/>
                <a:gd name="TX48" fmla="*/ 203089 w 533401"/>
                <a:gd name="TY48" fmla="*/ 262968 h 581026"/>
                <a:gd name="TX49" fmla="*/ 210561 w 533401"/>
                <a:gd name="TY49" fmla="*/ 251760 h 581026"/>
                <a:gd name="TX50" fmla="*/ 215045 w 533401"/>
                <a:gd name="TY50" fmla="*/ 251942 h 581026"/>
                <a:gd name="TX51" fmla="*/ 266700 w 533401"/>
                <a:gd name="TY51" fmla="*/ 266700 h 581026"/>
                <a:gd name="TX52" fmla="*/ 318355 w 533401"/>
                <a:gd name="TY52" fmla="*/ 251942 h 581026"/>
                <a:gd name="TX53" fmla="*/ 330130 w 533401"/>
                <a:gd name="TY53" fmla="*/ 258483 h 581026"/>
                <a:gd name="TX54" fmla="*/ 330311 w 533401"/>
                <a:gd name="TY54" fmla="*/ 262968 h 581026"/>
                <a:gd name="TX55" fmla="*/ 308600 w 533401"/>
                <a:gd name="TY55" fmla="*/ 371475 h 581026"/>
                <a:gd name="TX56" fmla="*/ 314325 w 533401"/>
                <a:gd name="TY56" fmla="*/ 371475 h 581026"/>
                <a:gd name="TX57" fmla="*/ 333375 w 533401"/>
                <a:gd name="TY57" fmla="*/ 390525 h 581026"/>
                <a:gd name="TX58" fmla="*/ 333375 w 533401"/>
                <a:gd name="TY58" fmla="*/ 419100 h 581026"/>
                <a:gd name="TX59" fmla="*/ 342900 w 533401"/>
                <a:gd name="TY59" fmla="*/ 419100 h 581026"/>
                <a:gd name="TX60" fmla="*/ 356063 w 533401"/>
                <a:gd name="TY60" fmla="*/ 424379 h 581026"/>
                <a:gd name="TX61" fmla="*/ 355883 w 533401"/>
                <a:gd name="TY61" fmla="*/ 424209 h 581026"/>
                <a:gd name="TX62" fmla="*/ 355883 w 533401"/>
                <a:gd name="TY62" fmla="*/ 424209 h 581026"/>
                <a:gd name="TX63" fmla="*/ 447675 w 533401"/>
                <a:gd name="TY63" fmla="*/ 266700 h 581026"/>
                <a:gd name="TX64" fmla="*/ 266700 w 533401"/>
                <a:gd name="TY64" fmla="*/ 85725 h 581026"/>
                <a:gd name="TX66" fmla="*/ 66955 w 533401"/>
                <a:gd name="TY66" fmla="*/ 399770 h 581026"/>
                <a:gd name="TX67" fmla="*/ 67748 w 533401"/>
                <a:gd name="TY67" fmla="*/ 412343 h 581026"/>
                <a:gd name="TX68" fmla="*/ 66955 w 533401"/>
                <a:gd name="TY68" fmla="*/ 413240 h 581026"/>
                <a:gd name="TX69" fmla="*/ 60220 w 533401"/>
                <a:gd name="TY69" fmla="*/ 419975 h 581026"/>
                <a:gd name="TX70" fmla="*/ 46750 w 533401"/>
                <a:gd name="TY70" fmla="*/ 419975 h 581026"/>
                <a:gd name="TX71" fmla="*/ 45957 w 533401"/>
                <a:gd name="TY71" fmla="*/ 407402 h 581026"/>
                <a:gd name="TX72" fmla="*/ 46750 w 533401"/>
                <a:gd name="TY72" fmla="*/ 406505 h 581026"/>
                <a:gd name="TX73" fmla="*/ 53485 w 533401"/>
                <a:gd name="TY73" fmla="*/ 399770 h 581026"/>
                <a:gd name="TX74" fmla="*/ 66955 w 533401"/>
                <a:gd name="TY74" fmla="*/ 399770 h 581026"/>
                <a:gd name="TX76" fmla="*/ 479018 w 533401"/>
                <a:gd name="TY76" fmla="*/ 398977 h 581026"/>
                <a:gd name="TX77" fmla="*/ 479915 w 533401"/>
                <a:gd name="TY77" fmla="*/ 399770 h 581026"/>
                <a:gd name="TX78" fmla="*/ 486650 w 533401"/>
                <a:gd name="TY78" fmla="*/ 406505 h 581026"/>
                <a:gd name="TX79" fmla="*/ 486650 w 533401"/>
                <a:gd name="TY79" fmla="*/ 419975 h 581026"/>
                <a:gd name="TX80" fmla="*/ 474077 w 533401"/>
                <a:gd name="TY80" fmla="*/ 420768 h 581026"/>
                <a:gd name="TX81" fmla="*/ 473180 w 533401"/>
                <a:gd name="TY81" fmla="*/ 419975 h 581026"/>
                <a:gd name="TX82" fmla="*/ 466445 w 533401"/>
                <a:gd name="TY82" fmla="*/ 413240 h 581026"/>
                <a:gd name="TX83" fmla="*/ 466445 w 533401"/>
                <a:gd name="TY83" fmla="*/ 399770 h 581026"/>
                <a:gd name="TX84" fmla="*/ 479018 w 533401"/>
                <a:gd name="TY84" fmla="*/ 398977 h 581026"/>
                <a:gd name="TX86" fmla="*/ 314325 w 533401"/>
                <a:gd name="TY86" fmla="*/ 390525 h 581026"/>
                <a:gd name="TX87" fmla="*/ 219075 w 533401"/>
                <a:gd name="TY87" fmla="*/ 390525 h 581026"/>
                <a:gd name="TX88" fmla="*/ 219075 w 533401"/>
                <a:gd name="TY88" fmla="*/ 419100 h 581026"/>
                <a:gd name="TX89" fmla="*/ 314325 w 533401"/>
                <a:gd name="TY89" fmla="*/ 419100 h 581026"/>
                <a:gd name="TX90" fmla="*/ 314325 w 533401"/>
                <a:gd name="TY90" fmla="*/ 390525 h 581026"/>
                <a:gd name="TX92" fmla="*/ 308562 w 533401"/>
                <a:gd name="TY92" fmla="*/ 274549 h 581026"/>
                <a:gd name="TX93" fmla="*/ 271933 w 533401"/>
                <a:gd name="TY93" fmla="*/ 285017 h 581026"/>
                <a:gd name="TX94" fmla="*/ 263192 w 533401"/>
                <a:gd name="TY94" fmla="*/ 285424 h 581026"/>
                <a:gd name="TX95" fmla="*/ 261467 w 533401"/>
                <a:gd name="TY95" fmla="*/ 285017 h 581026"/>
                <a:gd name="TX96" fmla="*/ 224828 w 533401"/>
                <a:gd name="TY96" fmla="*/ 274549 h 581026"/>
                <a:gd name="TX97" fmla="*/ 244221 w 533401"/>
                <a:gd name="TY97" fmla="*/ 371475 h 581026"/>
                <a:gd name="TX98" fmla="*/ 289170 w 533401"/>
                <a:gd name="TY98" fmla="*/ 371475 h 581026"/>
                <a:gd name="TX99" fmla="*/ 308562 w 533401"/>
                <a:gd name="TY99" fmla="*/ 274549 h 581026"/>
                <a:gd name="TX101" fmla="*/ 523875 w 533401"/>
                <a:gd name="TY101" fmla="*/ 247650 h 581026"/>
                <a:gd name="TX102" fmla="*/ 533400 w 533401"/>
                <a:gd name="TY102" fmla="*/ 257175 h 581026"/>
                <a:gd name="TX103" fmla="*/ 523875 w 533401"/>
                <a:gd name="TY103" fmla="*/ 266700 h 581026"/>
                <a:gd name="TX104" fmla="*/ 504825 w 533401"/>
                <a:gd name="TY104" fmla="*/ 266700 h 581026"/>
                <a:gd name="TX105" fmla="*/ 495300 w 533401"/>
                <a:gd name="TY105" fmla="*/ 257175 h 581026"/>
                <a:gd name="TX106" fmla="*/ 504825 w 533401"/>
                <a:gd name="TY106" fmla="*/ 247650 h 581026"/>
                <a:gd name="TX107" fmla="*/ 523875 w 533401"/>
                <a:gd name="TY107" fmla="*/ 247650 h 581026"/>
                <a:gd name="TX109" fmla="*/ 28575 w 533401"/>
                <a:gd name="TY109" fmla="*/ 247650 h 581026"/>
                <a:gd name="TX110" fmla="*/ 38100 w 533401"/>
                <a:gd name="TY110" fmla="*/ 257175 h 581026"/>
                <a:gd name="TX111" fmla="*/ 28575 w 533401"/>
                <a:gd name="TY111" fmla="*/ 266700 h 581026"/>
                <a:gd name="TX112" fmla="*/ 9525 w 533401"/>
                <a:gd name="TY112" fmla="*/ 266700 h 581026"/>
                <a:gd name="TX113" fmla="*/ 0 w 533401"/>
                <a:gd name="TY113" fmla="*/ 257175 h 581026"/>
                <a:gd name="TX114" fmla="*/ 9525 w 533401"/>
                <a:gd name="TY114" fmla="*/ 247650 h 581026"/>
                <a:gd name="TX115" fmla="*/ 28575 w 533401"/>
                <a:gd name="TY115" fmla="*/ 247650 h 581026"/>
                <a:gd name="TX117" fmla="*/ 98320 w 533401"/>
                <a:gd name="TY117" fmla="*/ 75325 h 581026"/>
                <a:gd name="TX118" fmla="*/ 105055 w 533401"/>
                <a:gd name="TY118" fmla="*/ 82060 h 581026"/>
                <a:gd name="TX119" fmla="*/ 105055 w 533401"/>
                <a:gd name="TY119" fmla="*/ 95530 h 581026"/>
                <a:gd name="TX120" fmla="*/ 91585 w 533401"/>
                <a:gd name="TY120" fmla="*/ 95530 h 581026"/>
                <a:gd name="TX121" fmla="*/ 84850 w 533401"/>
                <a:gd name="TY121" fmla="*/ 88795 h 581026"/>
                <a:gd name="TX122" fmla="*/ 84850 w 533401"/>
                <a:gd name="TY122" fmla="*/ 75325 h 581026"/>
                <a:gd name="TX123" fmla="*/ 98320 w 533401"/>
                <a:gd name="TY123" fmla="*/ 75325 h 581026"/>
                <a:gd name="TX125" fmla="*/ 448550 w 533401"/>
                <a:gd name="TY125" fmla="*/ 75325 h 581026"/>
                <a:gd name="TX126" fmla="*/ 448550 w 533401"/>
                <a:gd name="TY126" fmla="*/ 88795 h 581026"/>
                <a:gd name="TX127" fmla="*/ 441815 w 533401"/>
                <a:gd name="TY127" fmla="*/ 95530 h 581026"/>
                <a:gd name="TX128" fmla="*/ 428345 w 533401"/>
                <a:gd name="TY128" fmla="*/ 95530 h 581026"/>
                <a:gd name="TX129" fmla="*/ 428345 w 533401"/>
                <a:gd name="TY129" fmla="*/ 82060 h 581026"/>
                <a:gd name="TX130" fmla="*/ 435080 w 533401"/>
                <a:gd name="TY130" fmla="*/ 75325 h 581026"/>
                <a:gd name="TX131" fmla="*/ 448550 w 533401"/>
                <a:gd name="TY131" fmla="*/ 75325 h 581026"/>
                <a:gd name="TX133" fmla="*/ 266700 w 533401"/>
                <a:gd name="TY133" fmla="*/ 0 h 581026"/>
                <a:gd name="TX134" fmla="*/ 276225 w 533401"/>
                <a:gd name="TY134" fmla="*/ 9525 h 581026"/>
                <a:gd name="TX135" fmla="*/ 276225 w 533401"/>
                <a:gd name="TY135" fmla="*/ 28575 h 581026"/>
                <a:gd name="TX136" fmla="*/ 266700 w 533401"/>
                <a:gd name="TY136" fmla="*/ 38100 h 581026"/>
                <a:gd name="TX137" fmla="*/ 257175 w 533401"/>
                <a:gd name="TY137" fmla="*/ 28575 h 581026"/>
                <a:gd name="TX138" fmla="*/ 257175 w 533401"/>
                <a:gd name="TY138" fmla="*/ 9525 h 581026"/>
                <a:gd name="TX139" fmla="*/ 266700 w 533401"/>
                <a:gd name="TY139" fmla="*/ 0 h 5810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533401" h="581026">
                  <a:moveTo>
                    <a:pt x="266700" y="66675"/>
                  </a:moveTo>
                  <a:cubicBezTo>
                    <a:pt x="377171" y="66675"/>
                    <a:pt x="466725" y="156229"/>
                    <a:pt x="466725" y="266700"/>
                  </a:cubicBezTo>
                  <a:cubicBezTo>
                    <a:pt x="466725" y="342683"/>
                    <a:pt x="424358" y="408771"/>
                    <a:pt x="361959" y="442629"/>
                  </a:cubicBezTo>
                  <a:lnTo>
                    <a:pt x="361950" y="514350"/>
                  </a:lnTo>
                  <a:cubicBezTo>
                    <a:pt x="361950" y="524871"/>
                    <a:pt x="353421" y="533400"/>
                    <a:pt x="342900" y="533400"/>
                  </a:cubicBezTo>
                  <a:lnTo>
                    <a:pt x="333375" y="533400"/>
                  </a:lnTo>
                  <a:lnTo>
                    <a:pt x="333375" y="542925"/>
                  </a:lnTo>
                  <a:cubicBezTo>
                    <a:pt x="333375" y="563967"/>
                    <a:pt x="316317" y="581025"/>
                    <a:pt x="295275" y="581025"/>
                  </a:cubicBezTo>
                  <a:lnTo>
                    <a:pt x="238125" y="581025"/>
                  </a:lnTo>
                  <a:cubicBezTo>
                    <a:pt x="217083" y="581025"/>
                    <a:pt x="200025" y="563967"/>
                    <a:pt x="200025" y="542925"/>
                  </a:cubicBezTo>
                  <a:lnTo>
                    <a:pt x="200025" y="533400"/>
                  </a:lnTo>
                  <a:lnTo>
                    <a:pt x="190500" y="533400"/>
                  </a:lnTo>
                  <a:cubicBezTo>
                    <a:pt x="179979" y="533400"/>
                    <a:pt x="171450" y="524871"/>
                    <a:pt x="171450" y="514350"/>
                  </a:cubicBezTo>
                  <a:lnTo>
                    <a:pt x="171451" y="442634"/>
                  </a:lnTo>
                  <a:cubicBezTo>
                    <a:pt x="109046" y="408778"/>
                    <a:pt x="66675" y="342687"/>
                    <a:pt x="66675" y="266700"/>
                  </a:cubicBezTo>
                  <a:cubicBezTo>
                    <a:pt x="66675" y="156229"/>
                    <a:pt x="156229" y="66675"/>
                    <a:pt x="266700" y="66675"/>
                  </a:cubicBezTo>
                  <a:close/>
                  <a:moveTo>
                    <a:pt x="314325" y="533400"/>
                  </a:moveTo>
                  <a:lnTo>
                    <a:pt x="219075" y="533400"/>
                  </a:lnTo>
                  <a:lnTo>
                    <a:pt x="219075" y="542925"/>
                  </a:lnTo>
                  <a:cubicBezTo>
                    <a:pt x="219075" y="552968"/>
                    <a:pt x="226846" y="561196"/>
                    <a:pt x="236703" y="561923"/>
                  </a:cubicBezTo>
                  <a:lnTo>
                    <a:pt x="238125" y="561975"/>
                  </a:lnTo>
                  <a:lnTo>
                    <a:pt x="295275" y="561975"/>
                  </a:lnTo>
                  <a:cubicBezTo>
                    <a:pt x="305318" y="561975"/>
                    <a:pt x="313546" y="554204"/>
                    <a:pt x="314273" y="544347"/>
                  </a:cubicBezTo>
                  <a:lnTo>
                    <a:pt x="314325" y="542925"/>
                  </a:lnTo>
                  <a:lnTo>
                    <a:pt x="314325" y="533400"/>
                  </a:lnTo>
                  <a:close/>
                  <a:moveTo>
                    <a:pt x="342900" y="485775"/>
                  </a:moveTo>
                  <a:lnTo>
                    <a:pt x="190500" y="485775"/>
                  </a:lnTo>
                  <a:lnTo>
                    <a:pt x="190500" y="514350"/>
                  </a:lnTo>
                  <a:lnTo>
                    <a:pt x="342900" y="514350"/>
                  </a:lnTo>
                  <a:lnTo>
                    <a:pt x="342900" y="485775"/>
                  </a:lnTo>
                  <a:close/>
                  <a:moveTo>
                    <a:pt x="342900" y="438150"/>
                  </a:moveTo>
                  <a:lnTo>
                    <a:pt x="190500" y="438150"/>
                  </a:lnTo>
                  <a:lnTo>
                    <a:pt x="190500" y="466725"/>
                  </a:lnTo>
                  <a:lnTo>
                    <a:pt x="342900" y="466725"/>
                  </a:lnTo>
                  <a:lnTo>
                    <a:pt x="342900" y="438150"/>
                  </a:lnTo>
                  <a:close/>
                  <a:moveTo>
                    <a:pt x="266700" y="85725"/>
                  </a:moveTo>
                  <a:cubicBezTo>
                    <a:pt x="166750" y="85725"/>
                    <a:pt x="85725" y="166750"/>
                    <a:pt x="85725" y="266700"/>
                  </a:cubicBezTo>
                  <a:cubicBezTo>
                    <a:pt x="85725" y="334224"/>
                    <a:pt x="122705" y="393110"/>
                    <a:pt x="177517" y="424211"/>
                  </a:cubicBezTo>
                  <a:lnTo>
                    <a:pt x="177337" y="424379"/>
                  </a:lnTo>
                  <a:cubicBezTo>
                    <a:pt x="180758" y="421109"/>
                    <a:pt x="185394" y="419100"/>
                    <a:pt x="190500" y="419100"/>
                  </a:cubicBezTo>
                  <a:lnTo>
                    <a:pt x="200025" y="419100"/>
                  </a:lnTo>
                  <a:lnTo>
                    <a:pt x="200025" y="390525"/>
                  </a:lnTo>
                  <a:cubicBezTo>
                    <a:pt x="200025" y="380004"/>
                    <a:pt x="208554" y="371475"/>
                    <a:pt x="219075" y="371475"/>
                  </a:cubicBezTo>
                  <a:lnTo>
                    <a:pt x="224780" y="371475"/>
                  </a:lnTo>
                  <a:lnTo>
                    <a:pt x="203089" y="262968"/>
                  </a:lnTo>
                  <a:cubicBezTo>
                    <a:pt x="202057" y="257810"/>
                    <a:pt x="205402" y="252792"/>
                    <a:pt x="210561" y="251760"/>
                  </a:cubicBezTo>
                  <a:cubicBezTo>
                    <a:pt x="212049" y="251462"/>
                    <a:pt x="213586" y="251525"/>
                    <a:pt x="215045" y="251942"/>
                  </a:cubicBezTo>
                  <a:lnTo>
                    <a:pt x="266700" y="266700"/>
                  </a:lnTo>
                  <a:lnTo>
                    <a:pt x="318355" y="251942"/>
                  </a:lnTo>
                  <a:cubicBezTo>
                    <a:pt x="323413" y="250496"/>
                    <a:pt x="328685" y="253425"/>
                    <a:pt x="330130" y="258483"/>
                  </a:cubicBezTo>
                  <a:cubicBezTo>
                    <a:pt x="330547" y="259942"/>
                    <a:pt x="330609" y="261480"/>
                    <a:pt x="330311" y="262968"/>
                  </a:cubicBezTo>
                  <a:lnTo>
                    <a:pt x="308600" y="371475"/>
                  </a:lnTo>
                  <a:lnTo>
                    <a:pt x="314325" y="371475"/>
                  </a:lnTo>
                  <a:cubicBezTo>
                    <a:pt x="324846" y="371475"/>
                    <a:pt x="333375" y="380004"/>
                    <a:pt x="333375" y="390525"/>
                  </a:cubicBezTo>
                  <a:lnTo>
                    <a:pt x="333375" y="419100"/>
                  </a:lnTo>
                  <a:lnTo>
                    <a:pt x="342900" y="419100"/>
                  </a:lnTo>
                  <a:cubicBezTo>
                    <a:pt x="348006" y="419100"/>
                    <a:pt x="352642" y="421109"/>
                    <a:pt x="356063" y="424379"/>
                  </a:cubicBezTo>
                  <a:lnTo>
                    <a:pt x="355883" y="424209"/>
                  </a:lnTo>
                  <a:lnTo>
                    <a:pt x="355883" y="424209"/>
                  </a:lnTo>
                  <a:cubicBezTo>
                    <a:pt x="410695" y="393110"/>
                    <a:pt x="447675" y="334224"/>
                    <a:pt x="447675" y="266700"/>
                  </a:cubicBezTo>
                  <a:cubicBezTo>
                    <a:pt x="447675" y="166750"/>
                    <a:pt x="366650" y="85725"/>
                    <a:pt x="266700" y="85725"/>
                  </a:cubicBezTo>
                  <a:close/>
                  <a:moveTo>
                    <a:pt x="66955" y="399770"/>
                  </a:moveTo>
                  <a:cubicBezTo>
                    <a:pt x="70389" y="403203"/>
                    <a:pt x="70653" y="408606"/>
                    <a:pt x="67748" y="412343"/>
                  </a:cubicBezTo>
                  <a:lnTo>
                    <a:pt x="66955" y="413240"/>
                  </a:lnTo>
                  <a:lnTo>
                    <a:pt x="60220" y="419975"/>
                  </a:lnTo>
                  <a:cubicBezTo>
                    <a:pt x="56500" y="423695"/>
                    <a:pt x="50470" y="423695"/>
                    <a:pt x="46750" y="419975"/>
                  </a:cubicBezTo>
                  <a:cubicBezTo>
                    <a:pt x="43316" y="416542"/>
                    <a:pt x="43052" y="411139"/>
                    <a:pt x="45957" y="407402"/>
                  </a:cubicBezTo>
                  <a:lnTo>
                    <a:pt x="46750" y="406505"/>
                  </a:lnTo>
                  <a:lnTo>
                    <a:pt x="53485" y="399770"/>
                  </a:lnTo>
                  <a:cubicBezTo>
                    <a:pt x="57205" y="396050"/>
                    <a:pt x="63236" y="396050"/>
                    <a:pt x="66955" y="399770"/>
                  </a:cubicBezTo>
                  <a:close/>
                  <a:moveTo>
                    <a:pt x="479018" y="398977"/>
                  </a:moveTo>
                  <a:lnTo>
                    <a:pt x="479915" y="399770"/>
                  </a:lnTo>
                  <a:lnTo>
                    <a:pt x="486650" y="406505"/>
                  </a:lnTo>
                  <a:cubicBezTo>
                    <a:pt x="490370" y="410225"/>
                    <a:pt x="490370" y="416255"/>
                    <a:pt x="486650" y="419975"/>
                  </a:cubicBezTo>
                  <a:cubicBezTo>
                    <a:pt x="483217" y="423409"/>
                    <a:pt x="477814" y="423673"/>
                    <a:pt x="474077" y="420768"/>
                  </a:cubicBezTo>
                  <a:lnTo>
                    <a:pt x="473180" y="419975"/>
                  </a:lnTo>
                  <a:lnTo>
                    <a:pt x="466445" y="413240"/>
                  </a:lnTo>
                  <a:cubicBezTo>
                    <a:pt x="462725" y="409520"/>
                    <a:pt x="462725" y="403489"/>
                    <a:pt x="466445" y="399770"/>
                  </a:cubicBezTo>
                  <a:cubicBezTo>
                    <a:pt x="469878" y="396336"/>
                    <a:pt x="475281" y="396072"/>
                    <a:pt x="479018" y="398977"/>
                  </a:cubicBezTo>
                  <a:close/>
                  <a:moveTo>
                    <a:pt x="314325" y="390525"/>
                  </a:moveTo>
                  <a:lnTo>
                    <a:pt x="219075" y="390525"/>
                  </a:lnTo>
                  <a:lnTo>
                    <a:pt x="219075" y="419100"/>
                  </a:lnTo>
                  <a:lnTo>
                    <a:pt x="314325" y="419100"/>
                  </a:lnTo>
                  <a:lnTo>
                    <a:pt x="314325" y="390525"/>
                  </a:lnTo>
                  <a:close/>
                  <a:moveTo>
                    <a:pt x="308562" y="274549"/>
                  </a:moveTo>
                  <a:lnTo>
                    <a:pt x="271933" y="285017"/>
                  </a:lnTo>
                  <a:cubicBezTo>
                    <a:pt x="269083" y="285831"/>
                    <a:pt x="266090" y="285967"/>
                    <a:pt x="263192" y="285424"/>
                  </a:cubicBezTo>
                  <a:lnTo>
                    <a:pt x="261467" y="285017"/>
                  </a:lnTo>
                  <a:lnTo>
                    <a:pt x="224828" y="274549"/>
                  </a:lnTo>
                  <a:lnTo>
                    <a:pt x="244221" y="371475"/>
                  </a:lnTo>
                  <a:lnTo>
                    <a:pt x="289170" y="371475"/>
                  </a:lnTo>
                  <a:lnTo>
                    <a:pt x="308562" y="274549"/>
                  </a:lnTo>
                  <a:close/>
                  <a:moveTo>
                    <a:pt x="523875" y="247650"/>
                  </a:moveTo>
                  <a:cubicBezTo>
                    <a:pt x="529136" y="247650"/>
                    <a:pt x="533400" y="251915"/>
                    <a:pt x="533400" y="257175"/>
                  </a:cubicBezTo>
                  <a:cubicBezTo>
                    <a:pt x="533400" y="262436"/>
                    <a:pt x="529136" y="266700"/>
                    <a:pt x="523875" y="266700"/>
                  </a:cubicBezTo>
                  <a:lnTo>
                    <a:pt x="504825" y="266700"/>
                  </a:lnTo>
                  <a:cubicBezTo>
                    <a:pt x="499565" y="266700"/>
                    <a:pt x="495300" y="262436"/>
                    <a:pt x="495300" y="257175"/>
                  </a:cubicBezTo>
                  <a:cubicBezTo>
                    <a:pt x="495300" y="251915"/>
                    <a:pt x="499565" y="247650"/>
                    <a:pt x="504825" y="247650"/>
                  </a:cubicBezTo>
                  <a:lnTo>
                    <a:pt x="523875" y="247650"/>
                  </a:lnTo>
                  <a:close/>
                  <a:moveTo>
                    <a:pt x="28575" y="247650"/>
                  </a:moveTo>
                  <a:cubicBezTo>
                    <a:pt x="33836" y="247650"/>
                    <a:pt x="38100" y="251915"/>
                    <a:pt x="38100" y="257175"/>
                  </a:cubicBezTo>
                  <a:cubicBezTo>
                    <a:pt x="38100" y="262436"/>
                    <a:pt x="33836" y="266700"/>
                    <a:pt x="28575" y="266700"/>
                  </a:cubicBezTo>
                  <a:lnTo>
                    <a:pt x="9525" y="266700"/>
                  </a:lnTo>
                  <a:cubicBezTo>
                    <a:pt x="4264" y="266700"/>
                    <a:pt x="0" y="262436"/>
                    <a:pt x="0" y="257175"/>
                  </a:cubicBezTo>
                  <a:cubicBezTo>
                    <a:pt x="0" y="251915"/>
                    <a:pt x="4264" y="247650"/>
                    <a:pt x="9525" y="247650"/>
                  </a:cubicBezTo>
                  <a:lnTo>
                    <a:pt x="28575" y="247650"/>
                  </a:lnTo>
                  <a:close/>
                  <a:moveTo>
                    <a:pt x="98320" y="75325"/>
                  </a:moveTo>
                  <a:lnTo>
                    <a:pt x="105055" y="82060"/>
                  </a:lnTo>
                  <a:cubicBezTo>
                    <a:pt x="108775" y="85780"/>
                    <a:pt x="108775" y="91811"/>
                    <a:pt x="105055" y="95530"/>
                  </a:cubicBezTo>
                  <a:cubicBezTo>
                    <a:pt x="101336" y="99250"/>
                    <a:pt x="95305" y="99250"/>
                    <a:pt x="91585" y="95530"/>
                  </a:cubicBezTo>
                  <a:lnTo>
                    <a:pt x="84850" y="88795"/>
                  </a:lnTo>
                  <a:cubicBezTo>
                    <a:pt x="81130" y="85075"/>
                    <a:pt x="81130" y="79045"/>
                    <a:pt x="84850" y="75325"/>
                  </a:cubicBezTo>
                  <a:cubicBezTo>
                    <a:pt x="88570" y="71605"/>
                    <a:pt x="94600" y="71605"/>
                    <a:pt x="98320" y="75325"/>
                  </a:cubicBezTo>
                  <a:close/>
                  <a:moveTo>
                    <a:pt x="448550" y="75325"/>
                  </a:moveTo>
                  <a:cubicBezTo>
                    <a:pt x="452270" y="79045"/>
                    <a:pt x="452270" y="85075"/>
                    <a:pt x="448550" y="88795"/>
                  </a:cubicBezTo>
                  <a:lnTo>
                    <a:pt x="441815" y="95530"/>
                  </a:lnTo>
                  <a:cubicBezTo>
                    <a:pt x="438095" y="99250"/>
                    <a:pt x="432064" y="99250"/>
                    <a:pt x="428345" y="95530"/>
                  </a:cubicBezTo>
                  <a:cubicBezTo>
                    <a:pt x="424625" y="91811"/>
                    <a:pt x="424625" y="85780"/>
                    <a:pt x="428345" y="82060"/>
                  </a:cubicBezTo>
                  <a:lnTo>
                    <a:pt x="435080" y="75325"/>
                  </a:lnTo>
                  <a:cubicBezTo>
                    <a:pt x="438800" y="71605"/>
                    <a:pt x="444830" y="71605"/>
                    <a:pt x="448550" y="75325"/>
                  </a:cubicBezTo>
                  <a:close/>
                  <a:moveTo>
                    <a:pt x="266700" y="0"/>
                  </a:moveTo>
                  <a:cubicBezTo>
                    <a:pt x="271961" y="0"/>
                    <a:pt x="276225" y="4264"/>
                    <a:pt x="276225" y="9525"/>
                  </a:cubicBezTo>
                  <a:lnTo>
                    <a:pt x="276225" y="28575"/>
                  </a:lnTo>
                  <a:cubicBezTo>
                    <a:pt x="276225" y="33836"/>
                    <a:pt x="271961" y="38100"/>
                    <a:pt x="266700" y="38100"/>
                  </a:cubicBezTo>
                  <a:cubicBezTo>
                    <a:pt x="261440" y="38100"/>
                    <a:pt x="257175" y="33836"/>
                    <a:pt x="257175" y="28575"/>
                  </a:cubicBezTo>
                  <a:lnTo>
                    <a:pt x="257175" y="9525"/>
                  </a:lnTo>
                  <a:cubicBezTo>
                    <a:pt x="257175" y="4264"/>
                    <a:pt x="261440" y="0"/>
                    <a:pt x="266700" y="0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251942B9-9EF2-4D2C-7EF3-46304557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480" y="4577080"/>
              <a:ext cx="362585" cy="339090"/>
            </a:xfrm>
            <a:custGeom>
              <a:avLst/>
              <a:gdLst>
                <a:gd name="TX0" fmla="*/ 180975 w 361951"/>
                <a:gd name="TY0" fmla="*/ 0 h 338654"/>
                <a:gd name="TX1" fmla="*/ 361950 w 361951"/>
                <a:gd name="TY1" fmla="*/ 180975 h 338654"/>
                <a:gd name="TX2" fmla="*/ 270158 w 361951"/>
                <a:gd name="TY2" fmla="*/ 338484 h 338654"/>
                <a:gd name="TX3" fmla="*/ 270158 w 361951"/>
                <a:gd name="TY3" fmla="*/ 338484 h 338654"/>
                <a:gd name="TX4" fmla="*/ 270338 w 361951"/>
                <a:gd name="TY4" fmla="*/ 338654 h 338654"/>
                <a:gd name="TX5" fmla="*/ 257175 w 361951"/>
                <a:gd name="TY5" fmla="*/ 333375 h 338654"/>
                <a:gd name="TX6" fmla="*/ 257175 w 361951"/>
                <a:gd name="TY6" fmla="*/ 333375 h 338654"/>
                <a:gd name="TX7" fmla="*/ 247650 w 361951"/>
                <a:gd name="TY7" fmla="*/ 333375 h 338654"/>
                <a:gd name="TX8" fmla="*/ 247650 w 361951"/>
                <a:gd name="TY8" fmla="*/ 304800 h 338654"/>
                <a:gd name="TX9" fmla="*/ 228600 w 361951"/>
                <a:gd name="TY9" fmla="*/ 285750 h 338654"/>
                <a:gd name="TX10" fmla="*/ 228600 w 361951"/>
                <a:gd name="TY10" fmla="*/ 285750 h 338654"/>
                <a:gd name="TX11" fmla="*/ 222875 w 361951"/>
                <a:gd name="TY11" fmla="*/ 285750 h 338654"/>
                <a:gd name="TX12" fmla="*/ 244586 w 361951"/>
                <a:gd name="TY12" fmla="*/ 177243 h 338654"/>
                <a:gd name="TX13" fmla="*/ 244405 w 361951"/>
                <a:gd name="TY13" fmla="*/ 172758 h 338654"/>
                <a:gd name="TX14" fmla="*/ 232630 w 361951"/>
                <a:gd name="TY14" fmla="*/ 166217 h 338654"/>
                <a:gd name="TX15" fmla="*/ 232630 w 361951"/>
                <a:gd name="TY15" fmla="*/ 166217 h 338654"/>
                <a:gd name="TX16" fmla="*/ 180975 w 361951"/>
                <a:gd name="TY16" fmla="*/ 180975 h 338654"/>
                <a:gd name="TX17" fmla="*/ 129320 w 361951"/>
                <a:gd name="TY17" fmla="*/ 166217 h 338654"/>
                <a:gd name="TX18" fmla="*/ 124836 w 361951"/>
                <a:gd name="TY18" fmla="*/ 166035 h 338654"/>
                <a:gd name="TX19" fmla="*/ 117364 w 361951"/>
                <a:gd name="TY19" fmla="*/ 177243 h 338654"/>
                <a:gd name="TX20" fmla="*/ 117364 w 361951"/>
                <a:gd name="TY20" fmla="*/ 177243 h 338654"/>
                <a:gd name="TX21" fmla="*/ 139055 w 361951"/>
                <a:gd name="TY21" fmla="*/ 285750 h 338654"/>
                <a:gd name="TX22" fmla="*/ 133350 w 361951"/>
                <a:gd name="TY22" fmla="*/ 285750 h 338654"/>
                <a:gd name="TX23" fmla="*/ 114300 w 361951"/>
                <a:gd name="TY23" fmla="*/ 304800 h 338654"/>
                <a:gd name="TX24" fmla="*/ 114300 w 361951"/>
                <a:gd name="TY24" fmla="*/ 304800 h 338654"/>
                <a:gd name="TX25" fmla="*/ 114300 w 361951"/>
                <a:gd name="TY25" fmla="*/ 333375 h 338654"/>
                <a:gd name="TX26" fmla="*/ 104775 w 361951"/>
                <a:gd name="TY26" fmla="*/ 333375 h 338654"/>
                <a:gd name="TX27" fmla="*/ 91612 w 361951"/>
                <a:gd name="TY27" fmla="*/ 338654 h 338654"/>
                <a:gd name="TX28" fmla="*/ 91612 w 361951"/>
                <a:gd name="TY28" fmla="*/ 338654 h 338654"/>
                <a:gd name="TX29" fmla="*/ 91792 w 361951"/>
                <a:gd name="TY29" fmla="*/ 338486 h 338654"/>
                <a:gd name="TX30" fmla="*/ 0 w 361951"/>
                <a:gd name="TY30" fmla="*/ 180975 h 338654"/>
                <a:gd name="TX31" fmla="*/ 180975 w 361951"/>
                <a:gd name="TY31" fmla="*/ 0 h 338654"/>
                <a:gd name="TX33" fmla="*/ 228600 w 361951"/>
                <a:gd name="TY33" fmla="*/ 304800 h 338654"/>
                <a:gd name="TX34" fmla="*/ 228600 w 361951"/>
                <a:gd name="TY34" fmla="*/ 333375 h 338654"/>
                <a:gd name="TX35" fmla="*/ 133350 w 361951"/>
                <a:gd name="TY35" fmla="*/ 333375 h 338654"/>
                <a:gd name="TX36" fmla="*/ 133350 w 361951"/>
                <a:gd name="TY36" fmla="*/ 304800 h 338654"/>
                <a:gd name="TX37" fmla="*/ 228600 w 361951"/>
                <a:gd name="TY37" fmla="*/ 304800 h 338654"/>
                <a:gd name="TX39" fmla="*/ 222837 w 361951"/>
                <a:gd name="TY39" fmla="*/ 188824 h 338654"/>
                <a:gd name="TX40" fmla="*/ 203444 w 361951"/>
                <a:gd name="TY40" fmla="*/ 285750 h 338654"/>
                <a:gd name="TX41" fmla="*/ 158496 w 361951"/>
                <a:gd name="TY41" fmla="*/ 285750 h 338654"/>
                <a:gd name="TX42" fmla="*/ 139103 w 361951"/>
                <a:gd name="TY42" fmla="*/ 188824 h 338654"/>
                <a:gd name="TX43" fmla="*/ 175742 w 361951"/>
                <a:gd name="TY43" fmla="*/ 199292 h 338654"/>
                <a:gd name="TX44" fmla="*/ 177467 w 361951"/>
                <a:gd name="TY44" fmla="*/ 199699 h 338654"/>
                <a:gd name="TX45" fmla="*/ 186208 w 361951"/>
                <a:gd name="TY45" fmla="*/ 199292 h 338654"/>
                <a:gd name="TX46" fmla="*/ 186208 w 361951"/>
                <a:gd name="TY46" fmla="*/ 199292 h 338654"/>
                <a:gd name="TX47" fmla="*/ 222837 w 361951"/>
                <a:gd name="TY47" fmla="*/ 188824 h 3386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361951" h="338654">
                  <a:moveTo>
                    <a:pt x="180975" y="0"/>
                  </a:moveTo>
                  <a:cubicBezTo>
                    <a:pt x="280925" y="0"/>
                    <a:pt x="361950" y="81025"/>
                    <a:pt x="361950" y="180975"/>
                  </a:cubicBezTo>
                  <a:cubicBezTo>
                    <a:pt x="361950" y="248499"/>
                    <a:pt x="324970" y="307385"/>
                    <a:pt x="270158" y="338484"/>
                  </a:cubicBezTo>
                  <a:lnTo>
                    <a:pt x="270158" y="338484"/>
                  </a:lnTo>
                  <a:lnTo>
                    <a:pt x="270338" y="338654"/>
                  </a:lnTo>
                  <a:cubicBezTo>
                    <a:pt x="266917" y="335384"/>
                    <a:pt x="262281" y="333375"/>
                    <a:pt x="257175" y="333375"/>
                  </a:cubicBezTo>
                  <a:lnTo>
                    <a:pt x="257175" y="333375"/>
                  </a:lnTo>
                  <a:lnTo>
                    <a:pt x="247650" y="333375"/>
                  </a:lnTo>
                  <a:lnTo>
                    <a:pt x="247650" y="304800"/>
                  </a:lnTo>
                  <a:cubicBezTo>
                    <a:pt x="247650" y="294279"/>
                    <a:pt x="239121" y="285750"/>
                    <a:pt x="228600" y="285750"/>
                  </a:cubicBezTo>
                  <a:lnTo>
                    <a:pt x="228600" y="285750"/>
                  </a:lnTo>
                  <a:lnTo>
                    <a:pt x="222875" y="285750"/>
                  </a:lnTo>
                  <a:lnTo>
                    <a:pt x="244586" y="177243"/>
                  </a:lnTo>
                  <a:cubicBezTo>
                    <a:pt x="244884" y="175755"/>
                    <a:pt x="244822" y="174217"/>
                    <a:pt x="244405" y="172758"/>
                  </a:cubicBezTo>
                  <a:cubicBezTo>
                    <a:pt x="242960" y="167700"/>
                    <a:pt x="237688" y="164771"/>
                    <a:pt x="232630" y="166217"/>
                  </a:cubicBezTo>
                  <a:lnTo>
                    <a:pt x="232630" y="166217"/>
                  </a:lnTo>
                  <a:lnTo>
                    <a:pt x="180975" y="180975"/>
                  </a:lnTo>
                  <a:lnTo>
                    <a:pt x="129320" y="166217"/>
                  </a:lnTo>
                  <a:cubicBezTo>
                    <a:pt x="127861" y="165800"/>
                    <a:pt x="126324" y="165737"/>
                    <a:pt x="124836" y="166035"/>
                  </a:cubicBezTo>
                  <a:cubicBezTo>
                    <a:pt x="119677" y="167067"/>
                    <a:pt x="116332" y="172085"/>
                    <a:pt x="117364" y="177243"/>
                  </a:cubicBezTo>
                  <a:lnTo>
                    <a:pt x="117364" y="177243"/>
                  </a:lnTo>
                  <a:lnTo>
                    <a:pt x="139055" y="285750"/>
                  </a:lnTo>
                  <a:lnTo>
                    <a:pt x="133350" y="285750"/>
                  </a:lnTo>
                  <a:cubicBezTo>
                    <a:pt x="122829" y="285750"/>
                    <a:pt x="114300" y="294279"/>
                    <a:pt x="114300" y="304800"/>
                  </a:cubicBezTo>
                  <a:lnTo>
                    <a:pt x="114300" y="304800"/>
                  </a:lnTo>
                  <a:lnTo>
                    <a:pt x="114300" y="333375"/>
                  </a:lnTo>
                  <a:lnTo>
                    <a:pt x="104775" y="333375"/>
                  </a:lnTo>
                  <a:cubicBezTo>
                    <a:pt x="99669" y="333375"/>
                    <a:pt x="95033" y="335384"/>
                    <a:pt x="91612" y="338654"/>
                  </a:cubicBezTo>
                  <a:lnTo>
                    <a:pt x="91612" y="338654"/>
                  </a:lnTo>
                  <a:lnTo>
                    <a:pt x="91792" y="338486"/>
                  </a:lnTo>
                  <a:cubicBezTo>
                    <a:pt x="36980" y="307385"/>
                    <a:pt x="0" y="248499"/>
                    <a:pt x="0" y="180975"/>
                  </a:cubicBezTo>
                  <a:cubicBezTo>
                    <a:pt x="0" y="81025"/>
                    <a:pt x="81025" y="0"/>
                    <a:pt x="180975" y="0"/>
                  </a:cubicBezTo>
                  <a:close/>
                  <a:moveTo>
                    <a:pt x="228600" y="304800"/>
                  </a:moveTo>
                  <a:lnTo>
                    <a:pt x="228600" y="333375"/>
                  </a:lnTo>
                  <a:lnTo>
                    <a:pt x="133350" y="333375"/>
                  </a:lnTo>
                  <a:lnTo>
                    <a:pt x="133350" y="304800"/>
                  </a:lnTo>
                  <a:lnTo>
                    <a:pt x="228600" y="304800"/>
                  </a:lnTo>
                  <a:close/>
                  <a:moveTo>
                    <a:pt x="222837" y="188824"/>
                  </a:moveTo>
                  <a:lnTo>
                    <a:pt x="203444" y="285750"/>
                  </a:lnTo>
                  <a:lnTo>
                    <a:pt x="158496" y="285750"/>
                  </a:lnTo>
                  <a:lnTo>
                    <a:pt x="139103" y="188824"/>
                  </a:lnTo>
                  <a:lnTo>
                    <a:pt x="175742" y="199292"/>
                  </a:lnTo>
                  <a:lnTo>
                    <a:pt x="177467" y="199699"/>
                  </a:lnTo>
                  <a:cubicBezTo>
                    <a:pt x="180365" y="200242"/>
                    <a:pt x="183358" y="200106"/>
                    <a:pt x="186208" y="199292"/>
                  </a:cubicBezTo>
                  <a:lnTo>
                    <a:pt x="186208" y="199292"/>
                  </a:lnTo>
                  <a:lnTo>
                    <a:pt x="222837" y="1888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B92812B3-E12E-6233-CC18-376F5A057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8255" y="4929505"/>
              <a:ext cx="153035" cy="124460"/>
            </a:xfrm>
            <a:custGeom>
              <a:avLst/>
              <a:gdLst>
                <a:gd name="TX0" fmla="*/ 123825 w 152401"/>
                <a:gd name="TY0" fmla="*/ 95250 h 123826"/>
                <a:gd name="TX1" fmla="*/ 123825 w 152401"/>
                <a:gd name="TY1" fmla="*/ 104775 h 123826"/>
                <a:gd name="TX2" fmla="*/ 123773 w 152401"/>
                <a:gd name="TY2" fmla="*/ 106197 h 123826"/>
                <a:gd name="TX3" fmla="*/ 104775 w 152401"/>
                <a:gd name="TY3" fmla="*/ 123825 h 123826"/>
                <a:gd name="TX4" fmla="*/ 104775 w 152401"/>
                <a:gd name="TY4" fmla="*/ 123825 h 123826"/>
                <a:gd name="TX5" fmla="*/ 47625 w 152401"/>
                <a:gd name="TY5" fmla="*/ 123825 h 123826"/>
                <a:gd name="TX6" fmla="*/ 46203 w 152401"/>
                <a:gd name="TY6" fmla="*/ 123773 h 123826"/>
                <a:gd name="TX7" fmla="*/ 28575 w 152401"/>
                <a:gd name="TY7" fmla="*/ 104775 h 123826"/>
                <a:gd name="TX8" fmla="*/ 28575 w 152401"/>
                <a:gd name="TY8" fmla="*/ 104775 h 123826"/>
                <a:gd name="TX9" fmla="*/ 28575 w 152401"/>
                <a:gd name="TY9" fmla="*/ 95250 h 123826"/>
                <a:gd name="TX10" fmla="*/ 123825 w 152401"/>
                <a:gd name="TY10" fmla="*/ 95250 h 123826"/>
                <a:gd name="TX12" fmla="*/ 152400 w 152401"/>
                <a:gd name="TY12" fmla="*/ 47625 h 123826"/>
                <a:gd name="TX13" fmla="*/ 152400 w 152401"/>
                <a:gd name="TY13" fmla="*/ 76200 h 123826"/>
                <a:gd name="TX14" fmla="*/ 0 w 152401"/>
                <a:gd name="TY14" fmla="*/ 76200 h 123826"/>
                <a:gd name="TX15" fmla="*/ 0 w 152401"/>
                <a:gd name="TY15" fmla="*/ 47625 h 123826"/>
                <a:gd name="TX16" fmla="*/ 152400 w 152401"/>
                <a:gd name="TY16" fmla="*/ 47625 h 123826"/>
                <a:gd name="TX18" fmla="*/ 152400 w 152401"/>
                <a:gd name="TY18" fmla="*/ 0 h 123826"/>
                <a:gd name="TX19" fmla="*/ 152400 w 152401"/>
                <a:gd name="TY19" fmla="*/ 28575 h 123826"/>
                <a:gd name="TX20" fmla="*/ 0 w 152401"/>
                <a:gd name="TY20" fmla="*/ 28575 h 123826"/>
                <a:gd name="TX21" fmla="*/ 0 w 152401"/>
                <a:gd name="TY21" fmla="*/ 0 h 123826"/>
                <a:gd name="TX22" fmla="*/ 152400 w 152401"/>
                <a:gd name="TY22" fmla="*/ 0 h 1238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152401" h="123826">
                  <a:moveTo>
                    <a:pt x="123825" y="95250"/>
                  </a:moveTo>
                  <a:lnTo>
                    <a:pt x="123825" y="104775"/>
                  </a:lnTo>
                  <a:lnTo>
                    <a:pt x="123773" y="106197"/>
                  </a:lnTo>
                  <a:cubicBezTo>
                    <a:pt x="123046" y="116054"/>
                    <a:pt x="114818" y="123825"/>
                    <a:pt x="104775" y="123825"/>
                  </a:cubicBezTo>
                  <a:lnTo>
                    <a:pt x="104775" y="123825"/>
                  </a:lnTo>
                  <a:lnTo>
                    <a:pt x="47625" y="123825"/>
                  </a:lnTo>
                  <a:lnTo>
                    <a:pt x="46203" y="123773"/>
                  </a:lnTo>
                  <a:cubicBezTo>
                    <a:pt x="36346" y="123046"/>
                    <a:pt x="28575" y="114818"/>
                    <a:pt x="28575" y="104775"/>
                  </a:cubicBezTo>
                  <a:lnTo>
                    <a:pt x="28575" y="104775"/>
                  </a:lnTo>
                  <a:lnTo>
                    <a:pt x="28575" y="95250"/>
                  </a:lnTo>
                  <a:lnTo>
                    <a:pt x="123825" y="95250"/>
                  </a:lnTo>
                  <a:close/>
                  <a:moveTo>
                    <a:pt x="152400" y="47625"/>
                  </a:moveTo>
                  <a:lnTo>
                    <a:pt x="152400" y="76200"/>
                  </a:lnTo>
                  <a:lnTo>
                    <a:pt x="0" y="76200"/>
                  </a:lnTo>
                  <a:lnTo>
                    <a:pt x="0" y="47625"/>
                  </a:lnTo>
                  <a:lnTo>
                    <a:pt x="152400" y="47625"/>
                  </a:lnTo>
                  <a:close/>
                  <a:moveTo>
                    <a:pt x="152400" y="0"/>
                  </a:moveTo>
                  <a:lnTo>
                    <a:pt x="152400" y="28575"/>
                  </a:lnTo>
                  <a:lnTo>
                    <a:pt x="0" y="28575"/>
                  </a:lnTo>
                  <a:lnTo>
                    <a:pt x="0" y="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4DC55"/>
            </a:solidFill>
            <a:ln w="0"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187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148875-C0F6-C294-98F2-7F6A362C8E28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6CF0A-39F9-66E0-5D2C-235CF411FE7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2A19A-C276-B371-8622-3904B558402B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A632D-B532-9EAE-F538-65CEA4D4C527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5D9B3-C785-4B68-D7A2-74DB7C80C236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3930B4-D2BA-8B60-53CC-A317AEBB2537}"/>
              </a:ext>
            </a:extLst>
          </p:cNvPr>
          <p:cNvSpPr/>
          <p:nvPr/>
        </p:nvSpPr>
        <p:spPr>
          <a:xfrm>
            <a:off x="0" y="1388982"/>
            <a:ext cx="12192000" cy="54690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3CDD84-FA79-A81F-6233-EF7BB48C3860}"/>
              </a:ext>
            </a:extLst>
          </p:cNvPr>
          <p:cNvCxnSpPr>
            <a:cxnSpLocks/>
          </p:cNvCxnSpPr>
          <p:nvPr/>
        </p:nvCxnSpPr>
        <p:spPr>
          <a:xfrm>
            <a:off x="3672473" y="840665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B56EF3-B154-449C-FC92-4E99DF99AB49}"/>
              </a:ext>
            </a:extLst>
          </p:cNvPr>
          <p:cNvSpPr txBox="1"/>
          <p:nvPr/>
        </p:nvSpPr>
        <p:spPr>
          <a:xfrm>
            <a:off x="-599237" y="1788511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쉽지 않았던 고난과 시련들</a:t>
            </a:r>
            <a:r>
              <a:rPr lang="en-US" altLang="ko-KR" sz="400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EFEF3E-6F69-9248-C295-A1380F2A233D}"/>
              </a:ext>
            </a:extLst>
          </p:cNvPr>
          <p:cNvSpPr txBox="1">
            <a:spLocks/>
          </p:cNvSpPr>
          <p:nvPr/>
        </p:nvSpPr>
        <p:spPr>
          <a:xfrm>
            <a:off x="2817956" y="2895925"/>
            <a:ext cx="6556087" cy="10382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무한스크롤 기능 구현중  DB와 JS를 연동하면서</a:t>
            </a:r>
            <a:endParaRPr lang="en-US" altLang="ko-KR">
              <a:solidFill>
                <a:srgbClr val="FF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 latinLnBrk="0">
              <a:buFontTx/>
              <a:buNone/>
            </a:pPr>
            <a:r>
              <a:rPr lang="en-US" altLang="ko-KR" b="0" i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DB</a:t>
            </a:r>
            <a:r>
              <a:rPr lang="ko-KR" altLang="en-US" b="0" i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데이터가 한번에 불러와지는 현상발생</a:t>
            </a:r>
            <a:endParaRPr lang="ko-KR" altLang="en-US">
              <a:solidFill>
                <a:srgbClr val="FF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2C766CEA-E328-BD55-4C3D-11DB114E05FD}"/>
              </a:ext>
            </a:extLst>
          </p:cNvPr>
          <p:cNvSpPr txBox="1">
            <a:spLocks/>
          </p:cNvSpPr>
          <p:nvPr/>
        </p:nvSpPr>
        <p:spPr>
          <a:xfrm>
            <a:off x="2632983" y="4219929"/>
            <a:ext cx="6926031" cy="191219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solidFill>
                  <a:schemeClr val="accent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DB 3중 셀렉트문사용</a:t>
            </a:r>
            <a:endParaRPr lang="en-US" altLang="ko-KR" sz="2800">
              <a:solidFill>
                <a:schemeClr val="accent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▼</a:t>
            </a:r>
            <a:endParaRPr lang="en-US" altLang="ko-KR" sz="28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algn="ctr" latinLnBrk="0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전체 데이터 중 페이지 번호에 맞춰 페이지 글만</a:t>
            </a:r>
            <a:endParaRPr lang="en-US" altLang="ko-KR" sz="2800" b="0" i="0">
              <a:solidFill>
                <a:schemeClr val="accent1"/>
              </a:solidFill>
              <a:effectLst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algn="ctr" latinLnBrk="0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b="0" i="0">
                <a:solidFill>
                  <a:schemeClr val="accent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출력하도록 수정</a:t>
            </a:r>
            <a:endParaRPr lang="en-US" altLang="ko-KR" sz="2800">
              <a:solidFill>
                <a:schemeClr val="accent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US" altLang="ko-KR" sz="2800">
              <a:solidFill>
                <a:schemeClr val="accent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D81799-1206-AD26-A3C9-F74F6AA4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3" y="1756529"/>
            <a:ext cx="9810750" cy="473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8112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endParaRPr lang="ko-KR" altLang="en-US" dirty="0"/>
          </a:p>
          <a:p>
            <a:pPr marL="228600" indent="-228600" latinLnBrk="0">
              <a:buFontTx/>
              <a:buNone/>
            </a:pPr>
            <a:r>
              <a:rPr lang="ko-KR" altLang="en-US" dirty="0"/>
              <a:t> </a:t>
            </a:r>
          </a:p>
          <a:p>
            <a:pPr marL="228600" indent="-228600" latinLnBrk="0">
              <a:buFontTx/>
              <a:buNone/>
            </a:pPr>
            <a:endParaRPr lang="ko-KR" altLang="en-US" dirty="0"/>
          </a:p>
        </p:txBody>
      </p:sp>
      <p:sp>
        <p:nvSpPr>
          <p:cNvPr id="16" name="도형 41"/>
          <p:cNvSpPr>
            <a:spLocks/>
          </p:cNvSpPr>
          <p:nvPr/>
        </p:nvSpPr>
        <p:spPr>
          <a:xfrm>
            <a:off x="2998412" y="4592726"/>
            <a:ext cx="6876301" cy="1799352"/>
          </a:xfrm>
          <a:prstGeom prst="roundRect">
            <a:avLst/>
          </a:prstGeom>
          <a:solidFill>
            <a:srgbClr val="1BBC98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바멘텀에 등록된 차대번호를</a:t>
            </a:r>
            <a:endParaRPr lang="en-US" altLang="ko-KR" sz="2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 algn="ctr" hangingPunct="1"/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공공기관</a:t>
            </a:r>
            <a:r>
              <a:rPr lang="en-US" altLang="ko-KR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주민센터</a:t>
            </a:r>
            <a:r>
              <a:rPr lang="en-US" altLang="ko-KR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경찰서 등</a:t>
            </a:r>
            <a:r>
              <a:rPr lang="en-US" altLang="ko-KR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과 연계하여</a:t>
            </a:r>
            <a:endParaRPr lang="en-US" altLang="ko-KR" sz="25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 algn="ctr" hangingPunct="1"/>
            <a:r>
              <a:rPr lang="ko-KR" altLang="en-US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유사 시 분실신고 까지 가능하게 될 것을 기대</a:t>
            </a:r>
            <a:r>
              <a:rPr lang="en-US" altLang="ko-KR" sz="25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4BB75E-37CB-7BBF-A6B5-E3AD3F9688D0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52053-C035-9D32-F50D-04353334A86C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31424-E3A9-4676-7F89-187687F6C2F8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2D9DC4-732C-6660-7606-7C7952C88C00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C3E38-7A9D-7557-A61D-AE70AE2B126D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6A0245-A57E-4DC4-52BD-9F32F226C768}"/>
              </a:ext>
            </a:extLst>
          </p:cNvPr>
          <p:cNvCxnSpPr>
            <a:cxnSpLocks/>
          </p:cNvCxnSpPr>
          <p:nvPr/>
        </p:nvCxnSpPr>
        <p:spPr>
          <a:xfrm>
            <a:off x="7041047" y="840083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139CB30-C11A-7E9C-DA9D-2316133D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39" y="2192230"/>
            <a:ext cx="2134256" cy="21342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BF7332-6539-AD90-2F4F-EA8EA531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63" y="2337405"/>
            <a:ext cx="2636873" cy="198319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1" descr="C:/Users/seseboom1/AppData/Roaming/PolarisOffice/ETemp/10772_11078208/fImage471611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6" t="4424" r="7835" b="12220"/>
          <a:stretch>
            <a:fillRect/>
          </a:stretch>
        </p:blipFill>
        <p:spPr>
          <a:xfrm>
            <a:off x="9302750" y="2473575"/>
            <a:ext cx="1981835" cy="2010410"/>
          </a:xfrm>
          <a:prstGeom prst="rect">
            <a:avLst/>
          </a:prstGeom>
          <a:noFill/>
        </p:spPr>
      </p:pic>
      <p:pic>
        <p:nvPicPr>
          <p:cNvPr id="6" name="그림 12" descr="C:/Users/seseboom1/AppData/Roaming/PolarisOffice/ETemp/10772_11078208/fImage2505611893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20" y="2588828"/>
            <a:ext cx="1871345" cy="1779905"/>
          </a:xfrm>
          <a:prstGeom prst="rect">
            <a:avLst/>
          </a:prstGeom>
          <a:noFill/>
          <a:scene3d>
            <a:camera prst="orthographicFront">
              <a:rot lat="0" lon="20700000" rev="0"/>
            </a:camera>
            <a:lightRig rig="threePt" dir="t"/>
          </a:scene3d>
          <a:sp3d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525330" y="5067667"/>
            <a:ext cx="2478324" cy="857885"/>
          </a:xfrm>
          <a:prstGeom prst="roundRect">
            <a:avLst/>
          </a:prstGeom>
          <a:solidFill>
            <a:srgbClr val="1BBC98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b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내주변에서</a:t>
            </a:r>
            <a:r>
              <a:rPr sz="1800" b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sz="1800" b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가까운</a:t>
            </a:r>
            <a:endParaRPr lang="ko-KR" altLang="en-US" sz="1800" b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 algn="ctr" hangingPunct="1"/>
            <a:r>
              <a:rPr sz="1800" b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대리점</a:t>
            </a:r>
            <a:r>
              <a:rPr sz="1800" b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sz="1800" b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위치찾기</a:t>
            </a:r>
            <a:r>
              <a:rPr sz="1800" b="1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endParaRPr lang="ko-KR" altLang="en-US" sz="1800" b="1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도형 15"/>
          <p:cNvSpPr>
            <a:spLocks/>
          </p:cNvSpPr>
          <p:nvPr/>
        </p:nvSpPr>
        <p:spPr>
          <a:xfrm>
            <a:off x="9183688" y="5182499"/>
            <a:ext cx="2219960" cy="772160"/>
          </a:xfrm>
          <a:prstGeom prst="roundRect">
            <a:avLst/>
          </a:prstGeom>
          <a:solidFill>
            <a:srgbClr val="1BBC98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채팅 기능 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87EC0C-44F0-BC41-63FF-7D64EE97EA2E}"/>
              </a:ext>
            </a:extLst>
          </p:cNvPr>
          <p:cNvSpPr/>
          <p:nvPr/>
        </p:nvSpPr>
        <p:spPr>
          <a:xfrm>
            <a:off x="2844" y="0"/>
            <a:ext cx="12192000" cy="1388983"/>
          </a:xfrm>
          <a:prstGeom prst="rect">
            <a:avLst/>
          </a:prstGeom>
          <a:solidFill>
            <a:srgbClr val="1B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1ED5D-88FD-1DE6-45B1-C8A412014144}"/>
              </a:ext>
            </a:extLst>
          </p:cNvPr>
          <p:cNvSpPr txBox="1"/>
          <p:nvPr/>
        </p:nvSpPr>
        <p:spPr>
          <a:xfrm>
            <a:off x="662825" y="446901"/>
            <a:ext cx="173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제안배경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12DCC0-236E-9A36-2650-D3000ADB9C0E}"/>
              </a:ext>
            </a:extLst>
          </p:cNvPr>
          <p:cNvSpPr txBox="1"/>
          <p:nvPr/>
        </p:nvSpPr>
        <p:spPr>
          <a:xfrm>
            <a:off x="3261563" y="441137"/>
            <a:ext cx="2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BE291-2C91-2624-97AE-523A8F227B20}"/>
              </a:ext>
            </a:extLst>
          </p:cNvPr>
          <p:cNvSpPr txBox="1"/>
          <p:nvPr/>
        </p:nvSpPr>
        <p:spPr>
          <a:xfrm>
            <a:off x="6436563" y="441137"/>
            <a:ext cx="274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기대효과</a:t>
            </a:r>
            <a:r>
              <a:rPr lang="en-US" altLang="ko-KR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및 발전</a:t>
            </a:r>
            <a:endParaRPr lang="en-US" altLang="ko-KR" sz="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D34A6-C879-FD37-3C54-B377A315B6A4}"/>
              </a:ext>
            </a:extLst>
          </p:cNvPr>
          <p:cNvSpPr txBox="1"/>
          <p:nvPr/>
        </p:nvSpPr>
        <p:spPr>
          <a:xfrm>
            <a:off x="10044950" y="441137"/>
            <a:ext cx="1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맺음말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BE39E6-69D1-1915-A947-2BCF90E6421D}"/>
              </a:ext>
            </a:extLst>
          </p:cNvPr>
          <p:cNvCxnSpPr>
            <a:cxnSpLocks/>
          </p:cNvCxnSpPr>
          <p:nvPr/>
        </p:nvCxnSpPr>
        <p:spPr>
          <a:xfrm>
            <a:off x="7041047" y="840083"/>
            <a:ext cx="15381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6" descr="C:/Users/seseboom1/AppData/Roaming/PolarisOffice/ETemp/10772_11078208/fImage1137511241.png">
            <a:extLst>
              <a:ext uri="{FF2B5EF4-FFF2-40B4-BE49-F238E27FC236}">
                <a16:creationId xmlns:a16="http://schemas.microsoft.com/office/drawing/2014/main" id="{4B1C0961-C828-33E4-62B1-C57B0E1046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642" y="2268154"/>
            <a:ext cx="2418715" cy="2421255"/>
          </a:xfrm>
          <a:prstGeom prst="rect">
            <a:avLst/>
          </a:prstGeom>
          <a:noFill/>
        </p:spPr>
      </p:pic>
      <p:sp>
        <p:nvSpPr>
          <p:cNvPr id="31" name="도형 40">
            <a:extLst>
              <a:ext uri="{FF2B5EF4-FFF2-40B4-BE49-F238E27FC236}">
                <a16:creationId xmlns:a16="http://schemas.microsoft.com/office/drawing/2014/main" id="{7B9CFDA1-91D5-01A0-A189-0F0544320360}"/>
              </a:ext>
            </a:extLst>
          </p:cNvPr>
          <p:cNvSpPr>
            <a:spLocks/>
          </p:cNvSpPr>
          <p:nvPr/>
        </p:nvSpPr>
        <p:spPr>
          <a:xfrm>
            <a:off x="5004005" y="4800968"/>
            <a:ext cx="1819910" cy="1391285"/>
          </a:xfrm>
          <a:prstGeom prst="roundRect">
            <a:avLst/>
          </a:prstGeom>
          <a:solidFill>
            <a:srgbClr val="1BBC98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바멘텀을 통한</a:t>
            </a:r>
            <a:endParaRPr lang="en-US" sz="180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 algn="ctr" hangingPunct="1"/>
            <a:r>
              <a:rPr lang="ko-KR" alt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자전거</a:t>
            </a:r>
            <a:r>
              <a:rPr lang="ko-KR" altLang="en-US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출장수리</a:t>
            </a:r>
            <a:r>
              <a:rPr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및</a:t>
            </a:r>
            <a:r>
              <a:rPr 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수리예약</a:t>
            </a:r>
            <a:endParaRPr lang="ko-KR" altLang="en-US" sz="1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17555</TotalTime>
  <Words>1138</Words>
  <Application>Microsoft Office PowerPoint</Application>
  <PresentationFormat>와이드스크린</PresentationFormat>
  <Paragraphs>478</Paragraphs>
  <Slides>102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-apple-system</vt:lpstr>
      <vt:lpstr>AppleSDGothicNeoB00</vt:lpstr>
      <vt:lpstr>AppleSDGothicNeoEB00</vt:lpstr>
      <vt:lpstr>Arial</vt:lpstr>
      <vt:lpstr>AppleSDGothicNeoM00</vt:lpstr>
      <vt:lpstr>맑은 고딕</vt:lpstr>
      <vt:lpstr>AppleSDGothicNeoH00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</dc:creator>
  <cp:lastModifiedBy>sd</cp:lastModifiedBy>
  <cp:revision>45</cp:revision>
  <dcterms:created xsi:type="dcterms:W3CDTF">2023-03-13T13:04:08Z</dcterms:created>
  <dcterms:modified xsi:type="dcterms:W3CDTF">2023-04-05T04:46:54Z</dcterms:modified>
</cp:coreProperties>
</file>